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8" r:id="rId3"/>
    <p:sldId id="270" r:id="rId4"/>
    <p:sldId id="269" r:id="rId5"/>
    <p:sldId id="27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7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94CCDDC-AB3C-40E5-93B5-D1757462E3B7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F72BBE2-D657-485A-BB5B-5C1A19527584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5683560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CCDDC-AB3C-40E5-93B5-D1757462E3B7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BBE2-D657-485A-BB5B-5C1A19527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004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94CCDDC-AB3C-40E5-93B5-D1757462E3B7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72BBE2-D657-485A-BB5B-5C1A1952758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430600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CCDDC-AB3C-40E5-93B5-D1757462E3B7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BBE2-D657-485A-BB5B-5C1A19527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185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CCDDC-AB3C-40E5-93B5-D1757462E3B7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BBE2-D657-485A-BB5B-5C1A19527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815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CCDDC-AB3C-40E5-93B5-D1757462E3B7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BBE2-D657-485A-BB5B-5C1A19527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39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CCDDC-AB3C-40E5-93B5-D1757462E3B7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BBE2-D657-485A-BB5B-5C1A19527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585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94CCDDC-AB3C-40E5-93B5-D1757462E3B7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72BBE2-D657-485A-BB5B-5C1A1952758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0262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94CCDDC-AB3C-40E5-93B5-D1757462E3B7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72BBE2-D657-485A-BB5B-5C1A1952758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06322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CCDDC-AB3C-40E5-93B5-D1757462E3B7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BBE2-D657-485A-BB5B-5C1A19527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374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CCDDC-AB3C-40E5-93B5-D1757462E3B7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BBE2-D657-485A-BB5B-5C1A19527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267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A94CCDDC-AB3C-40E5-93B5-D1757462E3B7}" type="datetimeFigureOut">
              <a:rPr lang="ru-RU" smtClean="0"/>
              <a:t>02.01.2024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7F72BBE2-D657-485A-BB5B-5C1A1952758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9822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5786" y="614915"/>
            <a:ext cx="10800271" cy="3216725"/>
          </a:xfrm>
        </p:spPr>
        <p:txBody>
          <a:bodyPr/>
          <a:lstStyle/>
          <a:p>
            <a:r>
              <a:rPr lang="ru-RU" b="1" dirty="0" smtClean="0">
                <a:latin typeface="Constantia" panose="02030602050306030303" pitchFamily="18" charset="0"/>
              </a:rPr>
              <a:t>РОДИТЕЛЬСКОЕ СОБРАНИЕ</a:t>
            </a:r>
            <a:endParaRPr lang="ru-RU" b="1" dirty="0">
              <a:latin typeface="Constantia" panose="0203060205030603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42199" y="4361631"/>
            <a:ext cx="6831673" cy="1086237"/>
          </a:xfrm>
        </p:spPr>
        <p:txBody>
          <a:bodyPr/>
          <a:lstStyle/>
          <a:p>
            <a:r>
              <a:rPr lang="ru-RU" b="1" dirty="0" smtClean="0">
                <a:latin typeface="Constantia" panose="02030602050306030303" pitchFamily="18" charset="0"/>
              </a:rPr>
              <a:t>АТТЕСТАТ. ЕГЭ. ПОСТУПЛЕНИЕ В ВУЗ.</a:t>
            </a:r>
            <a:endParaRPr lang="ru-RU" b="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433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22488" y="482941"/>
            <a:ext cx="10800271" cy="1042868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ПОМНИМ!</a:t>
            </a:r>
            <a:endParaRPr lang="ru-RU" b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6028" y="2009955"/>
            <a:ext cx="11343736" cy="4848045"/>
          </a:xfrm>
        </p:spPr>
        <p:txBody>
          <a:bodyPr numCol="1">
            <a:normAutofit/>
          </a:bodyPr>
          <a:lstStyle/>
          <a:p>
            <a:pPr>
              <a:lnSpc>
                <a:spcPct val="120000"/>
              </a:lnSpc>
            </a:pPr>
            <a:r>
              <a:rPr lang="ru-RU" sz="4400" b="1" dirty="0" smtClean="0">
                <a:latin typeface="Constantia" panose="02030602050306030303" pitchFamily="18" charset="0"/>
              </a:rPr>
              <a:t>В АТТЕСТАТ ВЫСТАВЛЯЕТСЯ </a:t>
            </a:r>
          </a:p>
          <a:p>
            <a:pPr>
              <a:lnSpc>
                <a:spcPct val="120000"/>
              </a:lnSpc>
            </a:pPr>
            <a:r>
              <a:rPr lang="ru-RU" sz="4400" b="1" dirty="0" smtClean="0">
                <a:latin typeface="Constantia" panose="02030602050306030303" pitchFamily="18" charset="0"/>
              </a:rPr>
              <a:t>СРЕДНЕЕ АРИФМЕТИЧЕСКОЕ </a:t>
            </a:r>
          </a:p>
          <a:p>
            <a:pPr>
              <a:lnSpc>
                <a:spcPct val="120000"/>
              </a:lnSpc>
            </a:pPr>
            <a:r>
              <a:rPr lang="ru-RU" sz="4400" b="1" dirty="0" smtClean="0">
                <a:latin typeface="Constantia" panose="02030602050306030303" pitchFamily="18" charset="0"/>
              </a:rPr>
              <a:t>ЗА </a:t>
            </a:r>
            <a:r>
              <a:rPr lang="ru-RU" sz="44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4</a:t>
            </a:r>
            <a:r>
              <a:rPr lang="ru-RU" sz="4400" b="1" dirty="0" smtClean="0">
                <a:latin typeface="Constantia" panose="02030602050306030303" pitchFamily="18" charset="0"/>
              </a:rPr>
              <a:t>  ПОЛУГОДИЯ (10 и 11 класс)</a:t>
            </a:r>
          </a:p>
          <a:p>
            <a:pPr>
              <a:lnSpc>
                <a:spcPct val="120000"/>
              </a:lnSpc>
            </a:pPr>
            <a:endParaRPr lang="ru-RU" sz="4400" b="1" dirty="0" smtClean="0">
              <a:latin typeface="Constantia" panose="02030602050306030303" pitchFamily="18" charset="0"/>
            </a:endParaRPr>
          </a:p>
          <a:p>
            <a:pPr>
              <a:lnSpc>
                <a:spcPct val="120000"/>
              </a:lnSpc>
            </a:pPr>
            <a:endParaRPr lang="ru-RU" sz="4800" b="1" dirty="0" smtClean="0">
              <a:latin typeface="Constantia" panose="02030602050306030303" pitchFamily="18" charset="0"/>
            </a:endParaRPr>
          </a:p>
          <a:p>
            <a:pPr>
              <a:lnSpc>
                <a:spcPct val="120000"/>
              </a:lnSpc>
            </a:pPr>
            <a:endParaRPr lang="ru-RU" sz="4800" b="1" dirty="0">
              <a:solidFill>
                <a:srgbClr val="FF0000"/>
              </a:solidFill>
              <a:latin typeface="Constantia" panose="02030602050306030303" pitchFamily="18" charset="0"/>
            </a:endParaRPr>
          </a:p>
          <a:p>
            <a:pPr>
              <a:lnSpc>
                <a:spcPct val="120000"/>
              </a:lnSpc>
            </a:pPr>
            <a:endParaRPr lang="ru-RU" sz="4800" b="1" dirty="0" smtClean="0">
              <a:latin typeface="Constantia" panose="02030602050306030303" pitchFamily="18" charset="0"/>
            </a:endParaRPr>
          </a:p>
          <a:p>
            <a:pPr>
              <a:lnSpc>
                <a:spcPct val="120000"/>
              </a:lnSpc>
            </a:pPr>
            <a:endParaRPr lang="ru-RU" sz="2000" b="1" dirty="0" smtClean="0">
              <a:latin typeface="Constantia" panose="02030602050306030303" pitchFamily="18" charset="0"/>
            </a:endParaRPr>
          </a:p>
          <a:p>
            <a:pPr>
              <a:lnSpc>
                <a:spcPct val="120000"/>
              </a:lnSpc>
            </a:pPr>
            <a:endParaRPr lang="ru-RU" sz="2000" b="1" dirty="0" smtClean="0">
              <a:latin typeface="Constantia" panose="02030602050306030303" pitchFamily="18" charset="0"/>
            </a:endParaRPr>
          </a:p>
          <a:p>
            <a:pPr>
              <a:lnSpc>
                <a:spcPct val="120000"/>
              </a:lnSpc>
            </a:pPr>
            <a:endParaRPr lang="ru-RU" b="1" dirty="0" smtClean="0">
              <a:latin typeface="Constantia" panose="02030602050306030303" pitchFamily="18" charset="0"/>
            </a:endParaRPr>
          </a:p>
          <a:p>
            <a:endParaRPr lang="ru-RU" b="1" dirty="0" smtClean="0">
              <a:latin typeface="Constantia" panose="02030602050306030303" pitchFamily="18" charset="0"/>
            </a:endParaRPr>
          </a:p>
          <a:p>
            <a:endParaRPr lang="ru-RU" b="1" dirty="0" smtClean="0">
              <a:latin typeface="Constantia" panose="02030602050306030303" pitchFamily="18" charset="0"/>
            </a:endParaRPr>
          </a:p>
          <a:p>
            <a:endParaRPr lang="ru-RU" b="1" dirty="0" smtClean="0">
              <a:latin typeface="Constantia" panose="02030602050306030303" pitchFamily="18" charset="0"/>
            </a:endParaRPr>
          </a:p>
          <a:p>
            <a:endParaRPr lang="ru-RU" b="1" dirty="0" smtClean="0">
              <a:latin typeface="Constantia" panose="02030602050306030303" pitchFamily="18" charset="0"/>
            </a:endParaRPr>
          </a:p>
          <a:p>
            <a:endParaRPr lang="ru-RU" b="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374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12655" y="416954"/>
            <a:ext cx="10800271" cy="1042868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ПОМНИМ!</a:t>
            </a:r>
            <a:endParaRPr lang="ru-RU" b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296" y="2293738"/>
            <a:ext cx="11343736" cy="4848045"/>
          </a:xfrm>
        </p:spPr>
        <p:txBody>
          <a:bodyPr numCol="1">
            <a:normAutofit/>
          </a:bodyPr>
          <a:lstStyle/>
          <a:p>
            <a:pPr>
              <a:lnSpc>
                <a:spcPct val="120000"/>
              </a:lnSpc>
            </a:pPr>
            <a:r>
              <a:rPr lang="ru-RU" sz="4400" b="1" dirty="0" smtClean="0">
                <a:latin typeface="Constantia" panose="02030602050306030303" pitchFamily="18" charset="0"/>
              </a:rPr>
              <a:t>ЧТОБЫ ПОЛУЧИТЬ АТТЕСТАТ,</a:t>
            </a:r>
          </a:p>
          <a:p>
            <a:pPr>
              <a:lnSpc>
                <a:spcPct val="120000"/>
              </a:lnSpc>
            </a:pPr>
            <a:r>
              <a:rPr lang="ru-RU" sz="4400" b="1" dirty="0" smtClean="0">
                <a:latin typeface="Constantia" panose="02030602050306030303" pitchFamily="18" charset="0"/>
              </a:rPr>
              <a:t> НЕОБХОИМО СДАТЬ </a:t>
            </a:r>
            <a:r>
              <a:rPr lang="ru-RU" sz="44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ЭКЗАМЕН</a:t>
            </a:r>
            <a:r>
              <a:rPr lang="ru-RU" sz="4400" b="1" dirty="0" smtClean="0">
                <a:latin typeface="Constantia" panose="02030602050306030303" pitchFamily="18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ru-RU" sz="44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ПО </a:t>
            </a:r>
            <a:r>
              <a:rPr lang="ru-RU" sz="44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ОСНОВНЫМ </a:t>
            </a:r>
            <a:r>
              <a:rPr lang="ru-RU" sz="44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ПРЕДМЕТАМ</a:t>
            </a:r>
          </a:p>
          <a:p>
            <a:pPr>
              <a:lnSpc>
                <a:spcPct val="120000"/>
              </a:lnSpc>
            </a:pPr>
            <a:endParaRPr lang="ru-RU" sz="4400" b="1" dirty="0" smtClean="0">
              <a:latin typeface="Constantia" panose="02030602050306030303" pitchFamily="18" charset="0"/>
            </a:endParaRPr>
          </a:p>
          <a:p>
            <a:pPr>
              <a:lnSpc>
                <a:spcPct val="120000"/>
              </a:lnSpc>
            </a:pPr>
            <a:endParaRPr lang="ru-RU" sz="4800" b="1" dirty="0" smtClean="0">
              <a:latin typeface="Constantia" panose="02030602050306030303" pitchFamily="18" charset="0"/>
            </a:endParaRPr>
          </a:p>
          <a:p>
            <a:pPr>
              <a:lnSpc>
                <a:spcPct val="120000"/>
              </a:lnSpc>
            </a:pPr>
            <a:endParaRPr lang="ru-RU" sz="4800" b="1" dirty="0">
              <a:solidFill>
                <a:srgbClr val="FF0000"/>
              </a:solidFill>
              <a:latin typeface="Constantia" panose="02030602050306030303" pitchFamily="18" charset="0"/>
            </a:endParaRPr>
          </a:p>
          <a:p>
            <a:pPr>
              <a:lnSpc>
                <a:spcPct val="120000"/>
              </a:lnSpc>
            </a:pPr>
            <a:endParaRPr lang="ru-RU" sz="4800" b="1" dirty="0" smtClean="0">
              <a:latin typeface="Constantia" panose="02030602050306030303" pitchFamily="18" charset="0"/>
            </a:endParaRPr>
          </a:p>
          <a:p>
            <a:pPr>
              <a:lnSpc>
                <a:spcPct val="120000"/>
              </a:lnSpc>
            </a:pPr>
            <a:endParaRPr lang="ru-RU" sz="2000" b="1" dirty="0" smtClean="0">
              <a:latin typeface="Constantia" panose="02030602050306030303" pitchFamily="18" charset="0"/>
            </a:endParaRPr>
          </a:p>
          <a:p>
            <a:pPr>
              <a:lnSpc>
                <a:spcPct val="120000"/>
              </a:lnSpc>
            </a:pPr>
            <a:endParaRPr lang="ru-RU" sz="2000" b="1" dirty="0" smtClean="0">
              <a:latin typeface="Constantia" panose="02030602050306030303" pitchFamily="18" charset="0"/>
            </a:endParaRPr>
          </a:p>
          <a:p>
            <a:pPr>
              <a:lnSpc>
                <a:spcPct val="120000"/>
              </a:lnSpc>
            </a:pPr>
            <a:endParaRPr lang="ru-RU" b="1" dirty="0" smtClean="0">
              <a:latin typeface="Constantia" panose="02030602050306030303" pitchFamily="18" charset="0"/>
            </a:endParaRPr>
          </a:p>
          <a:p>
            <a:endParaRPr lang="ru-RU" b="1" dirty="0" smtClean="0">
              <a:latin typeface="Constantia" panose="02030602050306030303" pitchFamily="18" charset="0"/>
            </a:endParaRPr>
          </a:p>
          <a:p>
            <a:endParaRPr lang="ru-RU" b="1" dirty="0" smtClean="0">
              <a:latin typeface="Constantia" panose="02030602050306030303" pitchFamily="18" charset="0"/>
            </a:endParaRPr>
          </a:p>
          <a:p>
            <a:endParaRPr lang="ru-RU" b="1" dirty="0" smtClean="0">
              <a:latin typeface="Constantia" panose="02030602050306030303" pitchFamily="18" charset="0"/>
            </a:endParaRPr>
          </a:p>
          <a:p>
            <a:endParaRPr lang="ru-RU" b="1" dirty="0" smtClean="0">
              <a:latin typeface="Constantia" panose="02030602050306030303" pitchFamily="18" charset="0"/>
            </a:endParaRPr>
          </a:p>
          <a:p>
            <a:endParaRPr lang="ru-RU" b="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740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09366" y="341538"/>
            <a:ext cx="10800271" cy="1042868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ПОМНИМ!</a:t>
            </a:r>
            <a:endParaRPr lang="ru-RU" b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6029" y="2027208"/>
            <a:ext cx="11343736" cy="4830792"/>
          </a:xfrm>
        </p:spPr>
        <p:txBody>
          <a:bodyPr numCol="1">
            <a:normAutofit/>
          </a:bodyPr>
          <a:lstStyle/>
          <a:p>
            <a:pPr>
              <a:lnSpc>
                <a:spcPct val="120000"/>
              </a:lnSpc>
            </a:pPr>
            <a:r>
              <a:rPr lang="ru-RU" sz="4300" b="1" dirty="0" smtClean="0">
                <a:latin typeface="Constantia" panose="02030602050306030303" pitchFamily="18" charset="0"/>
              </a:rPr>
              <a:t>ДЛЯ ПОСТУПЛЕНИЯ В ВУЗ ВАЖНО </a:t>
            </a:r>
            <a:r>
              <a:rPr lang="en-US" sz="4300" b="1" dirty="0" smtClean="0">
                <a:latin typeface="Constantia" panose="02030602050306030303" pitchFamily="18" charset="0"/>
              </a:rPr>
              <a:t>	</a:t>
            </a:r>
            <a:r>
              <a:rPr lang="ru-RU" sz="43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НАБРАТЬ</a:t>
            </a:r>
            <a:r>
              <a:rPr lang="ru-RU" sz="4300" b="1" dirty="0" smtClean="0">
                <a:latin typeface="Constantia" panose="02030602050306030303" pitchFamily="18" charset="0"/>
              </a:rPr>
              <a:t> </a:t>
            </a:r>
            <a:r>
              <a:rPr lang="ru-RU" sz="4300" b="1" dirty="0" smtClean="0">
                <a:latin typeface="Constantia" panose="02030602050306030303" pitchFamily="18" charset="0"/>
              </a:rPr>
              <a:t>НЕОБХОДИМОЕ </a:t>
            </a:r>
            <a:r>
              <a:rPr lang="ru-RU" sz="43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КОЛИЧЕСТВО БАЛЛОВ НА </a:t>
            </a:r>
            <a:r>
              <a:rPr lang="ru-RU" sz="43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ЕГЭ</a:t>
            </a:r>
            <a:r>
              <a:rPr lang="ru-RU" sz="4300" b="1" dirty="0" smtClean="0">
                <a:latin typeface="Constantia" panose="02030602050306030303" pitchFamily="18" charset="0"/>
              </a:rPr>
              <a:t>!</a:t>
            </a:r>
            <a:endParaRPr lang="en-US" sz="4300" b="1" dirty="0" smtClean="0">
              <a:latin typeface="Constantia" panose="02030602050306030303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sz="4800" b="1" dirty="0" smtClean="0">
                <a:latin typeface="Constantia" panose="02030602050306030303" pitchFamily="18" charset="0"/>
              </a:rPr>
              <a:t>	</a:t>
            </a:r>
            <a:r>
              <a:rPr lang="ru-RU" sz="4800" b="1" dirty="0" smtClean="0">
                <a:latin typeface="Constantia" panose="02030602050306030303" pitchFamily="18" charset="0"/>
              </a:rPr>
              <a:t>Аттестат</a:t>
            </a:r>
            <a:r>
              <a:rPr lang="ru-RU" sz="4800" b="1" dirty="0" smtClean="0">
                <a:latin typeface="Constantia" panose="02030602050306030303" pitchFamily="18" charset="0"/>
              </a:rPr>
              <a:t>, как правило, </a:t>
            </a:r>
          </a:p>
          <a:p>
            <a:pPr algn="l">
              <a:lnSpc>
                <a:spcPct val="120000"/>
              </a:lnSpc>
            </a:pPr>
            <a:r>
              <a:rPr lang="en-US" sz="4800" b="1" dirty="0" smtClean="0">
                <a:latin typeface="Constantia" panose="02030602050306030303" pitchFamily="18" charset="0"/>
              </a:rPr>
              <a:t>	</a:t>
            </a:r>
            <a:r>
              <a:rPr lang="ru-RU" sz="4800" b="1" dirty="0" smtClean="0">
                <a:latin typeface="Constantia" panose="02030602050306030303" pitchFamily="18" charset="0"/>
              </a:rPr>
              <a:t>не </a:t>
            </a:r>
            <a:r>
              <a:rPr lang="ru-RU" sz="4800" b="1" dirty="0" smtClean="0">
                <a:latin typeface="Constantia" panose="02030602050306030303" pitchFamily="18" charset="0"/>
              </a:rPr>
              <a:t>рассматривается</a:t>
            </a:r>
          </a:p>
          <a:p>
            <a:pPr>
              <a:lnSpc>
                <a:spcPct val="120000"/>
              </a:lnSpc>
            </a:pPr>
            <a:endParaRPr lang="ru-RU" sz="4800" b="1" dirty="0">
              <a:solidFill>
                <a:srgbClr val="FF0000"/>
              </a:solidFill>
              <a:latin typeface="Constantia" panose="02030602050306030303" pitchFamily="18" charset="0"/>
            </a:endParaRPr>
          </a:p>
          <a:p>
            <a:pPr>
              <a:lnSpc>
                <a:spcPct val="120000"/>
              </a:lnSpc>
            </a:pPr>
            <a:endParaRPr lang="ru-RU" sz="4800" b="1" dirty="0" smtClean="0">
              <a:latin typeface="Constantia" panose="02030602050306030303" pitchFamily="18" charset="0"/>
            </a:endParaRPr>
          </a:p>
          <a:p>
            <a:pPr>
              <a:lnSpc>
                <a:spcPct val="120000"/>
              </a:lnSpc>
            </a:pPr>
            <a:endParaRPr lang="ru-RU" sz="2000" b="1" dirty="0" smtClean="0">
              <a:latin typeface="Constantia" panose="02030602050306030303" pitchFamily="18" charset="0"/>
            </a:endParaRPr>
          </a:p>
          <a:p>
            <a:pPr>
              <a:lnSpc>
                <a:spcPct val="120000"/>
              </a:lnSpc>
            </a:pPr>
            <a:endParaRPr lang="ru-RU" sz="2000" b="1" dirty="0" smtClean="0">
              <a:latin typeface="Constantia" panose="02030602050306030303" pitchFamily="18" charset="0"/>
            </a:endParaRPr>
          </a:p>
          <a:p>
            <a:pPr>
              <a:lnSpc>
                <a:spcPct val="120000"/>
              </a:lnSpc>
            </a:pPr>
            <a:endParaRPr lang="ru-RU" b="1" dirty="0" smtClean="0">
              <a:latin typeface="Constantia" panose="02030602050306030303" pitchFamily="18" charset="0"/>
            </a:endParaRPr>
          </a:p>
          <a:p>
            <a:endParaRPr lang="ru-RU" b="1" dirty="0" smtClean="0">
              <a:latin typeface="Constantia" panose="02030602050306030303" pitchFamily="18" charset="0"/>
            </a:endParaRPr>
          </a:p>
          <a:p>
            <a:endParaRPr lang="ru-RU" b="1" dirty="0" smtClean="0">
              <a:latin typeface="Constantia" panose="02030602050306030303" pitchFamily="18" charset="0"/>
            </a:endParaRPr>
          </a:p>
          <a:p>
            <a:endParaRPr lang="ru-RU" b="1" dirty="0" smtClean="0">
              <a:latin typeface="Constantia" panose="02030602050306030303" pitchFamily="18" charset="0"/>
            </a:endParaRPr>
          </a:p>
          <a:p>
            <a:endParaRPr lang="ru-RU" b="1" dirty="0" smtClean="0">
              <a:latin typeface="Constantia" panose="02030602050306030303" pitchFamily="18" charset="0"/>
            </a:endParaRPr>
          </a:p>
          <a:p>
            <a:endParaRPr lang="ru-RU" b="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34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90512" y="454660"/>
            <a:ext cx="10800271" cy="1042868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ПОМНИМ!</a:t>
            </a:r>
            <a:endParaRPr lang="ru-RU" b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50344" y="1984899"/>
            <a:ext cx="102913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000" b="1" dirty="0" smtClean="0">
                <a:latin typeface="Constantia" panose="02030602050306030303" pitchFamily="18" charset="0"/>
              </a:rPr>
              <a:t>НЕКОТОРЫЕ </a:t>
            </a:r>
            <a:r>
              <a:rPr lang="ru-RU" sz="4000" b="1" dirty="0">
                <a:latin typeface="Constantia" panose="02030602050306030303" pitchFamily="18" charset="0"/>
              </a:rPr>
              <a:t>ВУЗЫ ДОБАВЛЯЮТ БАЛЛЫ ЗА </a:t>
            </a:r>
            <a:r>
              <a:rPr lang="ru-RU" sz="4000" b="1" dirty="0">
                <a:solidFill>
                  <a:srgbClr val="FF0000"/>
                </a:solidFill>
                <a:latin typeface="Constantia" panose="02030602050306030303" pitchFamily="18" charset="0"/>
              </a:rPr>
              <a:t>ВОЛОНТЕРСТВО, ГТО, ВСЕРОССИЙСКУЮ </a:t>
            </a:r>
            <a:r>
              <a:rPr lang="ru-RU" sz="4000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ОЛИМПИАДУ </a:t>
            </a:r>
            <a:endParaRPr lang="ru-RU" sz="4000" b="1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245502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78</TotalTime>
  <Words>59</Words>
  <Application>Microsoft Office PowerPoint</Application>
  <PresentationFormat>Широкоэкранный</PresentationFormat>
  <Paragraphs>44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Constantia</vt:lpstr>
      <vt:lpstr>Franklin Gothic Book</vt:lpstr>
      <vt:lpstr>Crop</vt:lpstr>
      <vt:lpstr>РОДИТЕЛЬСКОЕ СОБРАНИЕ</vt:lpstr>
      <vt:lpstr>ПОМНИМ!</vt:lpstr>
      <vt:lpstr>ПОМНИМ!</vt:lpstr>
      <vt:lpstr>ПОМНИМ!</vt:lpstr>
      <vt:lpstr>ПОМНИМ!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</dc:title>
  <dc:creator>Veles</dc:creator>
  <cp:lastModifiedBy>Veles</cp:lastModifiedBy>
  <cp:revision>10</cp:revision>
  <dcterms:created xsi:type="dcterms:W3CDTF">2022-12-27T05:57:00Z</dcterms:created>
  <dcterms:modified xsi:type="dcterms:W3CDTF">2024-01-02T07:58:53Z</dcterms:modified>
</cp:coreProperties>
</file>