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45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553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08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75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63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059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7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33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10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011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085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3FDB3-45B4-4093-8CC2-AF5259083EF9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03CD8-890A-436F-86BD-C2CC687EE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25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5539" y="1466492"/>
            <a:ext cx="9144000" cy="1578634"/>
          </a:xfrm>
        </p:spPr>
        <p:txBody>
          <a:bodyPr>
            <a:noAutofit/>
          </a:bodyPr>
          <a:lstStyle/>
          <a:p>
            <a:r>
              <a:rPr lang="ru-RU" b="1" dirty="0" smtClean="0"/>
              <a:t>СПП с придаточными изъяснительными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2008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8904" y="1371601"/>
            <a:ext cx="10981427" cy="5365632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5400" dirty="0" smtClean="0"/>
              <a:t>1. Спишите предложение.</a:t>
            </a:r>
            <a:br>
              <a:rPr lang="ru-RU" sz="5400" dirty="0" smtClean="0"/>
            </a:br>
            <a:r>
              <a:rPr lang="ru-RU" sz="5400" dirty="0" smtClean="0"/>
              <a:t>2. Подчеркните </a:t>
            </a:r>
            <a:r>
              <a:rPr lang="ru-RU" sz="5400" dirty="0" err="1" smtClean="0"/>
              <a:t>гр.основу</a:t>
            </a:r>
            <a:r>
              <a:rPr lang="ru-RU" sz="5400" dirty="0" smtClean="0"/>
              <a:t>.</a:t>
            </a:r>
            <a:br>
              <a:rPr lang="ru-RU" sz="5400" dirty="0" smtClean="0"/>
            </a:br>
            <a:r>
              <a:rPr lang="ru-RU" sz="5400" dirty="0" smtClean="0"/>
              <a:t>3. Выделите союз/союзное слово.</a:t>
            </a:r>
            <a:br>
              <a:rPr lang="ru-RU" sz="5400" dirty="0" smtClean="0"/>
            </a:br>
            <a:r>
              <a:rPr lang="ru-RU" sz="5400" dirty="0" smtClean="0"/>
              <a:t>4. Расставьте скобки</a:t>
            </a:r>
            <a:br>
              <a:rPr lang="ru-RU" sz="5400" dirty="0" smtClean="0"/>
            </a:br>
            <a:r>
              <a:rPr lang="ru-RU" sz="5400" dirty="0" smtClean="0"/>
              <a:t>5. Расставьте запятые</a:t>
            </a:r>
            <a:r>
              <a:rPr lang="ru-RU" sz="5400" dirty="0" smtClean="0"/>
              <a:t>.</a:t>
            </a:r>
            <a:br>
              <a:rPr lang="ru-RU" sz="5400" dirty="0" smtClean="0"/>
            </a:br>
            <a:r>
              <a:rPr lang="ru-RU" sz="5400" dirty="0" smtClean="0"/>
              <a:t>6. Задать вопрос.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smtClean="0"/>
              <a:t>7. </a:t>
            </a:r>
            <a:r>
              <a:rPr lang="ru-RU" sz="5400" dirty="0" smtClean="0"/>
              <a:t>Нарисовать схему.</a:t>
            </a:r>
            <a:endParaRPr lang="ru-RU" sz="5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56696" y="125885"/>
            <a:ext cx="351410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/>
              <a:t>Задание: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72747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661" y="250166"/>
            <a:ext cx="11688792" cy="4175185"/>
          </a:xfrm>
        </p:spPr>
        <p:txBody>
          <a:bodyPr>
            <a:noAutofit/>
          </a:bodyPr>
          <a:lstStyle/>
          <a:p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8800" dirty="0" smtClean="0"/>
              <a:t>1</a:t>
            </a:r>
            <a:r>
              <a:rPr lang="ru-RU" sz="8800" i="1" dirty="0" smtClean="0"/>
              <a:t>) </a:t>
            </a:r>
            <a:r>
              <a:rPr lang="ru-RU" sz="8800" i="1" dirty="0"/>
              <a:t>Скажите </a:t>
            </a:r>
            <a:r>
              <a:rPr lang="ru-RU" sz="8800" i="1" dirty="0" smtClean="0"/>
              <a:t>мне </a:t>
            </a:r>
            <a:r>
              <a:rPr lang="ru-RU" sz="8800" i="1" dirty="0"/>
              <a:t>кого мы тут ждем. </a:t>
            </a:r>
            <a:r>
              <a:rPr lang="ru-RU" sz="8800" i="1" dirty="0" smtClean="0"/>
              <a:t/>
            </a:r>
            <a:br>
              <a:rPr lang="ru-RU" sz="8800" i="1" dirty="0" smtClean="0"/>
            </a:b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333693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3208" y="250166"/>
            <a:ext cx="11688792" cy="4753155"/>
          </a:xfrm>
        </p:spPr>
        <p:txBody>
          <a:bodyPr>
            <a:noAutofit/>
          </a:bodyPr>
          <a:lstStyle/>
          <a:p>
            <a:pPr algn="l"/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8800" i="1" dirty="0" smtClean="0"/>
              <a:t>2) Я должен знать на что ты собираешься истратить эту сумму. </a:t>
            </a:r>
            <a:br>
              <a:rPr lang="ru-RU" sz="8800" i="1" dirty="0" smtClean="0"/>
            </a:b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17317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661" y="250166"/>
            <a:ext cx="11688792" cy="4994694"/>
          </a:xfrm>
        </p:spPr>
        <p:txBody>
          <a:bodyPr>
            <a:noAutofit/>
          </a:bodyPr>
          <a:lstStyle/>
          <a:p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8800" i="1" dirty="0" smtClean="0"/>
              <a:t>3) Он хорошо знал как надо обращаться с крабами. </a:t>
            </a:r>
            <a:br>
              <a:rPr lang="ru-RU" sz="8800" i="1" dirty="0" smtClean="0"/>
            </a:b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17926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638" y="2838090"/>
            <a:ext cx="11688792" cy="4226945"/>
          </a:xfrm>
        </p:spPr>
        <p:txBody>
          <a:bodyPr>
            <a:noAutofit/>
          </a:bodyPr>
          <a:lstStyle/>
          <a:p>
            <a:r>
              <a:rPr lang="ru-RU" sz="8000" b="1" dirty="0" smtClean="0"/>
              <a:t/>
            </a:r>
            <a:br>
              <a:rPr lang="ru-RU" sz="8000" b="1" dirty="0" smtClean="0"/>
            </a:br>
            <a:r>
              <a:rPr lang="ru-RU" sz="8000" i="1" dirty="0" smtClean="0"/>
              <a:t>4) Я терпеливо ждал когда поплавок вздрогнет и пойдет в зеленую речную глубину. </a:t>
            </a:r>
            <a:br>
              <a:rPr lang="ru-RU" sz="8000" i="1" dirty="0" smtClean="0"/>
            </a:br>
            <a:r>
              <a:rPr lang="ru-RU" sz="8800" i="1" dirty="0" smtClean="0"/>
              <a:t/>
            </a:r>
            <a:br>
              <a:rPr lang="ru-RU" sz="8800" i="1" dirty="0" smtClean="0"/>
            </a:b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532920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5442" y="69011"/>
            <a:ext cx="11688792" cy="3761117"/>
          </a:xfrm>
        </p:spPr>
        <p:txBody>
          <a:bodyPr>
            <a:noAutofit/>
          </a:bodyPr>
          <a:lstStyle/>
          <a:p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8800" i="1" dirty="0" smtClean="0"/>
              <a:t>5) Я давно угадал что мы сердцем родня </a:t>
            </a:r>
            <a:r>
              <a:rPr lang="ru-RU" sz="4400" dirty="0" smtClean="0">
                <a:latin typeface="Bookman Old Style" panose="02050604050505020204" pitchFamily="18" charset="0"/>
              </a:rPr>
              <a:t/>
            </a:r>
            <a:br>
              <a:rPr lang="ru-RU" sz="4400" dirty="0" smtClean="0">
                <a:latin typeface="Bookman Old Style" panose="02050604050505020204" pitchFamily="18" charset="0"/>
              </a:rPr>
            </a:br>
            <a:endParaRPr lang="ru-RU" sz="4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366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5442" y="69011"/>
            <a:ext cx="11688792" cy="5546785"/>
          </a:xfrm>
        </p:spPr>
        <p:txBody>
          <a:bodyPr>
            <a:noAutofit/>
          </a:bodyPr>
          <a:lstStyle/>
          <a:p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8000" dirty="0" smtClean="0"/>
              <a:t>6) Антошка попросил Наташу чтобы она подняла его высоко на руки.</a:t>
            </a:r>
            <a:br>
              <a:rPr lang="ru-RU" sz="8000" dirty="0" smtClean="0"/>
            </a:br>
            <a:r>
              <a:rPr lang="ru-RU" sz="8000" dirty="0" smtClean="0"/>
              <a:t>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460588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5442" y="69011"/>
            <a:ext cx="11688792" cy="5132717"/>
          </a:xfrm>
        </p:spPr>
        <p:txBody>
          <a:bodyPr>
            <a:noAutofit/>
          </a:bodyPr>
          <a:lstStyle/>
          <a:p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8000" dirty="0" smtClean="0"/>
              <a:t>7) Все почувствовали, что в воздухе пахнет молодой листвой тополя розами и сиренью.</a:t>
            </a:r>
            <a:r>
              <a:rPr lang="ru-RU" sz="4400" dirty="0" smtClean="0">
                <a:latin typeface="Bookman Old Style" panose="02050604050505020204" pitchFamily="18" charset="0"/>
              </a:rPr>
              <a:t/>
            </a:r>
            <a:br>
              <a:rPr lang="ru-RU" sz="4400" dirty="0" smtClean="0">
                <a:latin typeface="Bookman Old Style" panose="02050604050505020204" pitchFamily="18" charset="0"/>
              </a:rPr>
            </a:br>
            <a:r>
              <a:rPr lang="ru-RU" sz="4400" dirty="0" smtClean="0">
                <a:latin typeface="Bookman Old Style" panose="02050604050505020204" pitchFamily="18" charset="0"/>
              </a:rPr>
              <a:t> </a:t>
            </a:r>
            <a:endParaRPr lang="ru-RU" sz="4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28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5442" y="69011"/>
            <a:ext cx="11688792" cy="3838755"/>
          </a:xfrm>
        </p:spPr>
        <p:txBody>
          <a:bodyPr>
            <a:noAutofit/>
          </a:bodyPr>
          <a:lstStyle/>
          <a:p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8000" dirty="0" smtClean="0"/>
              <a:t>8) Он боялся что ему как художнику не удается проявить все силы души. 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6416787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</Words>
  <Application>Microsoft Office PowerPoint</Application>
  <PresentationFormat>Широкоэкранный</PresentationFormat>
  <Paragraphs>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Calibri Light</vt:lpstr>
      <vt:lpstr>Тема Office</vt:lpstr>
      <vt:lpstr>СПП с придаточными изъяснительными</vt:lpstr>
      <vt:lpstr> 1. Спишите предложение. 2. Подчеркните гр.основу. 3. Выделите союз/союзное слово. 4. Расставьте скобки 5. Расставьте запятые. 6. Задать вопрос. 7. Нарисовать схему.</vt:lpstr>
      <vt:lpstr> 1) Скажите мне кого мы тут ждем.  </vt:lpstr>
      <vt:lpstr> 2) Я должен знать на что ты собираешься истратить эту сумму.  </vt:lpstr>
      <vt:lpstr> 3) Он хорошо знал как надо обращаться с крабами.  </vt:lpstr>
      <vt:lpstr> 4) Я терпеливо ждал когда поплавок вздрогнет и пойдет в зеленую речную глубину.   </vt:lpstr>
      <vt:lpstr> 5) Я давно угадал что мы сердцем родня  </vt:lpstr>
      <vt:lpstr> 6) Антошка попросил Наташу чтобы она подняла его высоко на руки.  </vt:lpstr>
      <vt:lpstr> 7) Все почувствовали, что в воздухе пахнет молодой листвой тополя розами и сиренью.  </vt:lpstr>
      <vt:lpstr> 8) Он боялся что ему как художнику не удается проявить все силы души.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СПП с придаточными определительными</dc:title>
  <dc:creator>Veles</dc:creator>
  <cp:lastModifiedBy>Veles</cp:lastModifiedBy>
  <cp:revision>4</cp:revision>
  <dcterms:created xsi:type="dcterms:W3CDTF">2023-11-22T19:39:26Z</dcterms:created>
  <dcterms:modified xsi:type="dcterms:W3CDTF">2023-11-23T05:37:54Z</dcterms:modified>
</cp:coreProperties>
</file>