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0" r:id="rId5"/>
    <p:sldId id="259" r:id="rId6"/>
    <p:sldId id="25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24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90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27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70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81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874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36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50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EDF5-CAD6-4D8E-AE5B-035E3130CCEA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9DFA1-1903-4D49-B162-FEA6344B6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4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А.С.Пушкин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«Капитанская дочка»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Урок литературы 8 класс</a:t>
            </a:r>
          </a:p>
        </p:txBody>
      </p:sp>
    </p:spTree>
    <p:extLst>
      <p:ext uri="{BB962C8B-B14F-4D97-AF65-F5344CB8AC3E}">
        <p14:creationId xmlns:p14="http://schemas.microsoft.com/office/powerpoint/2010/main" val="290233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3244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/>
              <a:t>Молодые ноги не разбирают дороги.</a:t>
            </a:r>
          </a:p>
        </p:txBody>
      </p:sp>
    </p:spTree>
    <p:extLst>
      <p:ext uri="{BB962C8B-B14F-4D97-AF65-F5344CB8AC3E}">
        <p14:creationId xmlns:p14="http://schemas.microsoft.com/office/powerpoint/2010/main" val="87049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Первое испытание нравственных качеств    Петра Гринева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1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114300"/>
            <a:ext cx="87122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8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Ответьте полными предложениями в виде небольшого рассуждения на вопросы: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3600" dirty="0"/>
              <a:t>Как раскрывается характер Петра Гринева в ссоре с Савельичем? Что стало причиной такого его поведения?</a:t>
            </a:r>
          </a:p>
          <a:p>
            <a:r>
              <a:rPr lang="ru-RU" sz="3600" dirty="0"/>
              <a:t>Как вы оцениваете поведение Петра в этом случае? Почему? </a:t>
            </a:r>
          </a:p>
          <a:p>
            <a:r>
              <a:rPr lang="ru-RU" sz="3600" dirty="0"/>
              <a:t>Случалось ли что-нибудь подобное в вашей жизни? </a:t>
            </a:r>
          </a:p>
          <a:p>
            <a:r>
              <a:rPr lang="ru-RU" sz="3600" dirty="0"/>
              <a:t>Как вы себя вели в такой ситуации?</a:t>
            </a:r>
          </a:p>
        </p:txBody>
      </p:sp>
    </p:spTree>
    <p:extLst>
      <p:ext uri="{BB962C8B-B14F-4D97-AF65-F5344CB8AC3E}">
        <p14:creationId xmlns:p14="http://schemas.microsoft.com/office/powerpoint/2010/main" val="381928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459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400" dirty="0"/>
              <a:t>Бесчестье хуже смерти.</a:t>
            </a:r>
          </a:p>
          <a:p>
            <a:r>
              <a:rPr lang="ru-RU" sz="4400" dirty="0"/>
              <a:t>Лучше умереть с честью, чем жить с позором.</a:t>
            </a:r>
          </a:p>
          <a:p>
            <a:r>
              <a:rPr lang="ru-RU" sz="4400" dirty="0"/>
              <a:t>Честные глаза в бок не глядят.</a:t>
            </a:r>
          </a:p>
        </p:txBody>
      </p:sp>
    </p:spTree>
    <p:extLst>
      <p:ext uri="{BB962C8B-B14F-4D97-AF65-F5344CB8AC3E}">
        <p14:creationId xmlns:p14="http://schemas.microsoft.com/office/powerpoint/2010/main" val="11297351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101</Words>
  <Application>Microsoft Office PowerPoint</Application>
  <PresentationFormat>Широкоэкранный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А.С.Пушкин  «Капитанская дочка»</vt:lpstr>
      <vt:lpstr>Презентация PowerPoint</vt:lpstr>
      <vt:lpstr>Первое испытание нравственных качеств    Петра Гринева</vt:lpstr>
      <vt:lpstr>Презентация PowerPoint</vt:lpstr>
      <vt:lpstr>Ответьте полными предложениями в виде небольшого рассуждения на вопросы: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А.С.Пушкин  «Капитанская дочка»</dc:title>
  <dc:creator>user</dc:creator>
  <cp:lastModifiedBy>Наталия</cp:lastModifiedBy>
  <cp:revision>2</cp:revision>
  <dcterms:created xsi:type="dcterms:W3CDTF">2018-01-26T05:18:53Z</dcterms:created>
  <dcterms:modified xsi:type="dcterms:W3CDTF">2023-12-10T13:35:15Z</dcterms:modified>
</cp:coreProperties>
</file>