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59" r:id="rId4"/>
    <p:sldId id="260" r:id="rId5"/>
    <p:sldId id="264" r:id="rId6"/>
    <p:sldId id="263" r:id="rId7"/>
    <p:sldId id="256" r:id="rId8"/>
    <p:sldId id="257" r:id="rId9"/>
    <p:sldId id="261" r:id="rId10"/>
    <p:sldId id="258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604E-C496-40B9-98EB-8E738F4EAA65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F88-9387-4598-8D7D-4A4B70EEF1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531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604E-C496-40B9-98EB-8E738F4EAA65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F88-9387-4598-8D7D-4A4B70EEF1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320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604E-C496-40B9-98EB-8E738F4EAA65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F88-9387-4598-8D7D-4A4B70EEF1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775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604E-C496-40B9-98EB-8E738F4EAA65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F88-9387-4598-8D7D-4A4B70EEF1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156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604E-C496-40B9-98EB-8E738F4EAA65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F88-9387-4598-8D7D-4A4B70EEF1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9516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604E-C496-40B9-98EB-8E738F4EAA65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F88-9387-4598-8D7D-4A4B70EEF1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576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604E-C496-40B9-98EB-8E738F4EAA65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F88-9387-4598-8D7D-4A4B70EEF1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014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604E-C496-40B9-98EB-8E738F4EAA65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F88-9387-4598-8D7D-4A4B70EEF1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325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604E-C496-40B9-98EB-8E738F4EAA65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F88-9387-4598-8D7D-4A4B70EEF1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513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604E-C496-40B9-98EB-8E738F4EAA65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F88-9387-4598-8D7D-4A4B70EEF1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060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604E-C496-40B9-98EB-8E738F4EAA65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F88-9387-4598-8D7D-4A4B70EEF1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74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6604E-C496-40B9-98EB-8E738F4EAA65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9AF88-9387-4598-8D7D-4A4B70EEF1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158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78" y="231074"/>
            <a:ext cx="4895512" cy="662692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5245" y="231074"/>
            <a:ext cx="5358109" cy="30146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5245" y="3245698"/>
            <a:ext cx="2466975" cy="33337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4299" y="3245698"/>
            <a:ext cx="2667463" cy="338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997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8267" y="3912273"/>
            <a:ext cx="5230732" cy="273741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180" y="121322"/>
            <a:ext cx="4809620" cy="64128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8267" y="203684"/>
            <a:ext cx="5230732" cy="370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354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>
                <a:solidFill>
                  <a:srgbClr val="0070C0"/>
                </a:solidFill>
              </a:rPr>
              <a:t>От самого живого к самому мертвому или наоборот?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524000" y="4207932"/>
            <a:ext cx="9144000" cy="1049867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0070C0"/>
                </a:solidFill>
              </a:rPr>
              <a:t>9 класс</a:t>
            </a:r>
          </a:p>
        </p:txBody>
      </p:sp>
    </p:spTree>
    <p:extLst>
      <p:ext uri="{BB962C8B-B14F-4D97-AF65-F5344CB8AC3E}">
        <p14:creationId xmlns:p14="http://schemas.microsoft.com/office/powerpoint/2010/main" val="2764245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4707243" cy="183197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Мне хочется в этом романе показать хотя с одного боку всю Русь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			</a:t>
            </a:r>
            <a:r>
              <a:rPr lang="ru-RU" dirty="0" err="1">
                <a:solidFill>
                  <a:srgbClr val="002060"/>
                </a:solidFill>
              </a:rPr>
              <a:t>Н.В.Гоголь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942" y="305859"/>
            <a:ext cx="4886325" cy="63341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09357" y="4234934"/>
            <a:ext cx="443608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(из письма к Пушкину от 7 октября 1835 г.).</a:t>
            </a:r>
          </a:p>
        </p:txBody>
      </p:sp>
    </p:spTree>
    <p:extLst>
      <p:ext uri="{BB962C8B-B14F-4D97-AF65-F5344CB8AC3E}">
        <p14:creationId xmlns:p14="http://schemas.microsoft.com/office/powerpoint/2010/main" val="1559393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33401"/>
            <a:ext cx="10515600" cy="5359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ru-RU" dirty="0"/>
              <a:t>Гоголь в «Мертвых душах» прямо не задает подобных гневных вопросов. Но он воочию показывает, что в России властвует закон купли-продажи живого товара и что такое положение считается естественным и нормальным. Следовательно, сама фактическая основа поэмы обладала огромной взрывчатой силой. </a:t>
            </a:r>
          </a:p>
          <a:p>
            <a:pPr algn="just"/>
            <a:r>
              <a:rPr lang="ru-RU" dirty="0"/>
              <a:t>Уже одно то, что Чичиков ведет с помещиками бесконечные торги о крестьянах, затрагивало самый болезненный нерв общественной жизни крепостной России. Уже сама интрига поэмы, построенная на продаже ревизских душ, была социальной и обличительной, как бы ни казался повествовательный тон поэмы безобидным и далеким от обличения. 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796867" y="5892801"/>
            <a:ext cx="307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err="1"/>
              <a:t>Ю.Манн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848288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5867" y="1659466"/>
            <a:ext cx="10515600" cy="328983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3200" dirty="0"/>
              <a:t>«...Не ревизские— мертвые души, а все эти Ноздревы, Маниловы и </a:t>
            </a:r>
            <a:r>
              <a:rPr lang="ru-RU" sz="3200" dirty="0" err="1"/>
              <a:t>tutti</a:t>
            </a:r>
            <a:r>
              <a:rPr lang="ru-RU" sz="3200" dirty="0"/>
              <a:t> quanti1— вот мертвые души, и мы их встречаем на каждом шагу». </a:t>
            </a:r>
          </a:p>
          <a:p>
            <a:pPr marL="3657600" lvl="8" indent="0">
              <a:buNone/>
            </a:pPr>
            <a:r>
              <a:rPr lang="ru-RU" dirty="0"/>
              <a:t>			</a:t>
            </a:r>
            <a:r>
              <a:rPr lang="ru-RU" sz="3200" dirty="0" err="1"/>
              <a:t>А.И.Герцен</a:t>
            </a:r>
            <a:endParaRPr lang="ru-RU" sz="3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1102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9040" r="18377"/>
          <a:stretch/>
        </p:blipFill>
        <p:spPr>
          <a:xfrm>
            <a:off x="211666" y="0"/>
            <a:ext cx="3200401" cy="38354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134" y="3183467"/>
            <a:ext cx="2895600" cy="54186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7784" r="7265"/>
          <a:stretch/>
        </p:blipFill>
        <p:spPr>
          <a:xfrm>
            <a:off x="3412067" y="162975"/>
            <a:ext cx="3110420" cy="367242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2067" y="3217774"/>
            <a:ext cx="3031068" cy="63456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1820" y="162975"/>
            <a:ext cx="2829661" cy="299280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/>
          <a:srcRect l="23335" t="3164" r="23447" b="4943"/>
          <a:stretch/>
        </p:blipFill>
        <p:spPr>
          <a:xfrm>
            <a:off x="3672060" y="3320657"/>
            <a:ext cx="2511081" cy="32502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09535" y="6157542"/>
            <a:ext cx="2386465" cy="45775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1988" y="3217774"/>
            <a:ext cx="2690900" cy="348838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806" y="3301872"/>
            <a:ext cx="2426413" cy="328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271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/>
              <a:t>Афористичные характеристики помещиков: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dirty="0"/>
              <a:t>Исторический человек</a:t>
            </a:r>
          </a:p>
          <a:p>
            <a:r>
              <a:rPr lang="ru-RU" sz="3600" dirty="0"/>
              <a:t>Ни то ни сё, ни в городе Богдан ни в селе Селифан</a:t>
            </a:r>
          </a:p>
          <a:p>
            <a:r>
              <a:rPr lang="ru-RU" sz="3600" dirty="0"/>
              <a:t>Дубинноголовая </a:t>
            </a:r>
          </a:p>
          <a:p>
            <a:r>
              <a:rPr lang="ru-RU" sz="3600" dirty="0"/>
              <a:t>Человек-кулак, неладно скроен да крепко сшит</a:t>
            </a:r>
          </a:p>
          <a:p>
            <a:r>
              <a:rPr lang="ru-RU" sz="3600" dirty="0"/>
              <a:t>Прореха на человечестве </a:t>
            </a:r>
          </a:p>
        </p:txBody>
      </p:sp>
    </p:spTree>
    <p:extLst>
      <p:ext uri="{BB962C8B-B14F-4D97-AF65-F5344CB8AC3E}">
        <p14:creationId xmlns:p14="http://schemas.microsoft.com/office/powerpoint/2010/main" val="1383555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Смысл названия: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413000"/>
            <a:ext cx="10515600" cy="1854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3600" dirty="0"/>
              <a:t>«мертвые души» – </a:t>
            </a:r>
          </a:p>
          <a:p>
            <a:pPr marL="742950" indent="-742950" algn="just">
              <a:buAutoNum type="arabicParenR"/>
            </a:pPr>
            <a:r>
              <a:rPr lang="ru-RU" sz="3600" dirty="0"/>
              <a:t>умершие крестьяне</a:t>
            </a:r>
          </a:p>
          <a:p>
            <a:pPr marL="742950" indent="-742950" algn="just">
              <a:buAutoNum type="arabicParenR"/>
            </a:pPr>
            <a:r>
              <a:rPr lang="ru-RU" sz="3600" dirty="0"/>
              <a:t>духовно омертвевшие чиновники и помещики</a:t>
            </a:r>
          </a:p>
        </p:txBody>
      </p:sp>
    </p:spTree>
    <p:extLst>
      <p:ext uri="{BB962C8B-B14F-4D97-AF65-F5344CB8AC3E}">
        <p14:creationId xmlns:p14="http://schemas.microsoft.com/office/powerpoint/2010/main" val="2499983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11374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ru-RU" dirty="0"/>
              <a:t>Найдите в образах помещиков проявления жизни и духовной смерти. </a:t>
            </a:r>
            <a:br>
              <a:rPr lang="ru-RU" dirty="0"/>
            </a:br>
            <a:r>
              <a:rPr lang="ru-RU" dirty="0"/>
              <a:t>Выпишите эти детали в тетрадь.</a:t>
            </a:r>
            <a:br>
              <a:rPr lang="ru-RU" dirty="0"/>
            </a:br>
            <a:r>
              <a:rPr lang="ru-RU" dirty="0"/>
              <a:t>Что такое духовное омертвение в изображении </a:t>
            </a:r>
            <a:r>
              <a:rPr lang="ru-RU" dirty="0" err="1"/>
              <a:t>Н.В.Гоголя</a:t>
            </a:r>
            <a:r>
              <a:rPr lang="ru-RU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964063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255</Words>
  <Application>Microsoft Office PowerPoint</Application>
  <PresentationFormat>Широкоэкранный</PresentationFormat>
  <Paragraphs>21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От самого живого к самому мертвому или наоборот?</vt:lpstr>
      <vt:lpstr>Презентация PowerPoint</vt:lpstr>
      <vt:lpstr>Презентация PowerPoint</vt:lpstr>
      <vt:lpstr>Презентация PowerPoint</vt:lpstr>
      <vt:lpstr>Презентация PowerPoint</vt:lpstr>
      <vt:lpstr>Афористичные характеристики помещиков:</vt:lpstr>
      <vt:lpstr>Смысл названия:</vt:lpstr>
      <vt:lpstr>Найдите в образах помещиков проявления жизни и духовной смерти.  Выпишите эти детали в тетрадь. Что такое духовное омертвение в изображении Н.В.Гоголя?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Наталия</cp:lastModifiedBy>
  <cp:revision>10</cp:revision>
  <dcterms:created xsi:type="dcterms:W3CDTF">2017-03-23T04:34:27Z</dcterms:created>
  <dcterms:modified xsi:type="dcterms:W3CDTF">2023-12-10T13:38:20Z</dcterms:modified>
</cp:coreProperties>
</file>