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187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7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33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642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895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08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52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507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98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281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75598-5C5B-4FD0-AEFC-B4D9312B4217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367C0-CC73-4FA8-B6AA-828C4C5BF5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57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166" y="164272"/>
            <a:ext cx="116025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В стае в ту зиму ходила молодая волчица (не)позабывшая ребячьих своих забав</a:t>
            </a:r>
            <a:r>
              <a:rPr lang="ru-RU" sz="4400" b="0" i="0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Днём волки 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рнувшись</a:t>
            </a:r>
            <a:r>
              <a:rPr lang="ru-RU" sz="4400" b="0" i="0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 клубки дремали а она 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вскак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..вала кружилась 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утапт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вая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снег и будила стариков. Волки (не)хотя 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подн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мались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тыкались в нее холодными носами а она шутливо огрызалась кусая их за ноги. Старые волчихи</a:t>
            </a:r>
            <a:r>
              <a:rPr lang="ru-RU" sz="4400" b="0" i="0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рнувшись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(не)</a:t>
            </a:r>
            <a:r>
              <a:rPr lang="ru-RU" sz="4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подн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..мая голов поглядывали на молодую проказницу.</a:t>
            </a:r>
          </a:p>
        </p:txBody>
      </p:sp>
    </p:spTree>
    <p:extLst>
      <p:ext uri="{BB962C8B-B14F-4D97-AF65-F5344CB8AC3E}">
        <p14:creationId xmlns:p14="http://schemas.microsoft.com/office/powerpoint/2010/main" val="3770928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166" y="164272"/>
            <a:ext cx="11602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166" y="324791"/>
            <a:ext cx="1194758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стае в ту зиму ходила молодая волчица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позабывшая ребячьих своих забав. Днём волки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рнувшись в клубки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дремали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она вскакивала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кружилась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утапт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вая снег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будила стариков. Волки 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хотя подн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мались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тыкались в нее холодными носами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 она шутливо огрызалась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кусая их за ноги. Старые волчихи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рнувшись и 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подн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мая голов</a:t>
            </a:r>
            <a:r>
              <a:rPr lang="ru-RU" sz="4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поглядывали на молодую проказницу.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4244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Veles</dc:creator>
  <cp:lastModifiedBy>Veles</cp:lastModifiedBy>
  <cp:revision>1</cp:revision>
  <dcterms:created xsi:type="dcterms:W3CDTF">2023-04-16T18:44:52Z</dcterms:created>
  <dcterms:modified xsi:type="dcterms:W3CDTF">2023-04-16T18:45:17Z</dcterms:modified>
</cp:coreProperties>
</file>