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8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BF7D1-CB22-479A-9915-B5B1FB315C51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6D23A-9ABE-4765-A2A7-D766148B63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839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BF7D1-CB22-479A-9915-B5B1FB315C51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6D23A-9ABE-4765-A2A7-D766148B63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447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BF7D1-CB22-479A-9915-B5B1FB315C51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6D23A-9ABE-4765-A2A7-D766148B63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858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BF7D1-CB22-479A-9915-B5B1FB315C51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6D23A-9ABE-4765-A2A7-D766148B63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965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BF7D1-CB22-479A-9915-B5B1FB315C51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6D23A-9ABE-4765-A2A7-D766148B63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132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BF7D1-CB22-479A-9915-B5B1FB315C51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6D23A-9ABE-4765-A2A7-D766148B63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2288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BF7D1-CB22-479A-9915-B5B1FB315C51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6D23A-9ABE-4765-A2A7-D766148B63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016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BF7D1-CB22-479A-9915-B5B1FB315C51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6D23A-9ABE-4765-A2A7-D766148B63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025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BF7D1-CB22-479A-9915-B5B1FB315C51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6D23A-9ABE-4765-A2A7-D766148B63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756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BF7D1-CB22-479A-9915-B5B1FB315C51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6D23A-9ABE-4765-A2A7-D766148B63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079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BF7D1-CB22-479A-9915-B5B1FB315C51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6D23A-9ABE-4765-A2A7-D766148B63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769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BF7D1-CB22-479A-9915-B5B1FB315C51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96D23A-9ABE-4765-A2A7-D766148B63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3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4891" y="201161"/>
            <a:ext cx="11990717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  </a:t>
            </a:r>
            <a:r>
              <a:rPr lang="ru-RU" sz="440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(Не)высокий дом </a:t>
            </a:r>
            <a:r>
              <a:rPr lang="ru-RU" sz="4400" i="0" dirty="0" err="1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ст</a:t>
            </a:r>
            <a:r>
              <a:rPr lang="ru-RU" sz="440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..ял в </a:t>
            </a:r>
            <a:r>
              <a:rPr lang="ru-RU" sz="4400" i="0" dirty="0" err="1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с..снов..м</a:t>
            </a:r>
            <a:r>
              <a:rPr lang="ru-RU" sz="440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(2) лесу. От </a:t>
            </a:r>
            <a:r>
              <a:rPr lang="ru-RU" sz="4400" i="0" dirty="0" err="1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сос</a:t>
            </a:r>
            <a:r>
              <a:rPr lang="ru-RU" sz="440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..н всё лето т..</a:t>
            </a:r>
            <a:r>
              <a:rPr lang="ru-RU" sz="4400" i="0" dirty="0" err="1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нуло</a:t>
            </a:r>
            <a:r>
              <a:rPr lang="ru-RU" sz="440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sz="4400" i="0" dirty="0" err="1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жар..м</a:t>
            </a:r>
            <a:r>
              <a:rPr lang="ru-RU" sz="440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и дом </a:t>
            </a:r>
            <a:r>
              <a:rPr lang="ru-RU" sz="4400" i="0" dirty="0" err="1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ра</a:t>
            </a:r>
            <a:r>
              <a:rPr lang="ru-RU" sz="440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(з/с)</a:t>
            </a:r>
            <a:r>
              <a:rPr lang="ru-RU" sz="4400" i="0" dirty="0" err="1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сохся</a:t>
            </a:r>
            <a:r>
              <a:rPr lang="ru-RU" sz="440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. Этот </a:t>
            </a:r>
            <a:r>
              <a:rPr lang="ru-RU" sz="4400" i="0" dirty="0" err="1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д..ревя</a:t>
            </a:r>
            <a:r>
              <a:rPr lang="ru-RU" sz="440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(</a:t>
            </a:r>
            <a:r>
              <a:rPr lang="ru-RU" sz="4400" i="0" dirty="0" err="1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н,нн</a:t>
            </a:r>
            <a:r>
              <a:rPr lang="ru-RU" sz="440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)</a:t>
            </a:r>
            <a:r>
              <a:rPr lang="ru-RU" sz="4400" i="0" dirty="0" err="1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ый</a:t>
            </a:r>
            <a:r>
              <a:rPr lang="ru-RU" sz="440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дом (</a:t>
            </a:r>
            <a:r>
              <a:rPr lang="ru-RU" sz="4400" i="0" dirty="0" err="1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Ч,ч</a:t>
            </a:r>
            <a:r>
              <a:rPr lang="ru-RU" sz="440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)</a:t>
            </a:r>
            <a:r>
              <a:rPr lang="ru-RU" sz="4400" i="0" dirty="0" err="1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айковский</a:t>
            </a:r>
            <a:r>
              <a:rPr lang="ru-RU" sz="440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любил. Но </a:t>
            </a:r>
            <a:r>
              <a:rPr lang="ru-RU" sz="4400" i="0" dirty="0" err="1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скр</a:t>
            </a:r>
            <a:r>
              <a:rPr lang="ru-RU" sz="440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..</a:t>
            </a:r>
            <a:r>
              <a:rPr lang="ru-RU" sz="4400" i="0" dirty="0" err="1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пучие</a:t>
            </a:r>
            <a:r>
              <a:rPr lang="ru-RU" sz="440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п..</a:t>
            </a:r>
            <a:r>
              <a:rPr lang="ru-RU" sz="4400" i="0" dirty="0" err="1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ловицы</a:t>
            </a:r>
            <a:r>
              <a:rPr lang="ru-RU" sz="440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sz="4400" i="0" dirty="0" err="1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пр</a:t>
            </a:r>
            <a:r>
              <a:rPr lang="ru-RU" sz="440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..</a:t>
            </a:r>
            <a:r>
              <a:rPr lang="ru-RU" sz="4400" i="0" dirty="0" err="1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дмет</a:t>
            </a:r>
            <a:r>
              <a:rPr lang="ru-RU" sz="440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(не)довольства к..</a:t>
            </a:r>
            <a:r>
              <a:rPr lang="ru-RU" sz="4400" i="0" dirty="0" err="1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мпозитора</a:t>
            </a:r>
            <a:r>
              <a:rPr lang="ru-RU" sz="440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. К роялю </a:t>
            </a:r>
            <a:r>
              <a:rPr lang="ru-RU" sz="4400" i="0" dirty="0" err="1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ле</a:t>
            </a:r>
            <a:r>
              <a:rPr lang="ru-RU" sz="440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(г/х)ко (не)</a:t>
            </a:r>
            <a:r>
              <a:rPr lang="ru-RU" sz="4400" i="0" dirty="0" err="1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подойдёш</a:t>
            </a:r>
            <a:r>
              <a:rPr lang="ru-RU" sz="440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..: надо </a:t>
            </a:r>
            <a:r>
              <a:rPr lang="ru-RU" sz="4400" i="0" dirty="0" err="1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чере</a:t>
            </a:r>
            <a:r>
              <a:rPr lang="ru-RU" sz="440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(з/с) них переступить.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  </a:t>
            </a:r>
            <a:endParaRPr lang="ru-RU" sz="44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534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4891" y="201161"/>
            <a:ext cx="11990717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70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  </a:t>
            </a:r>
            <a:r>
              <a:rPr lang="ru-RU" sz="47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Не</a:t>
            </a:r>
            <a:r>
              <a:rPr lang="ru-RU" sz="4700" dirty="0">
                <a:latin typeface="Verdana" panose="020B0604030504040204" pitchFamily="34" charset="0"/>
                <a:ea typeface="Verdana" panose="020B0604030504040204" pitchFamily="34" charset="0"/>
              </a:rPr>
              <a:t>высокий дом ст</a:t>
            </a:r>
            <a:r>
              <a:rPr lang="ru-RU" sz="47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</a:t>
            </a:r>
            <a:r>
              <a:rPr lang="ru-RU" sz="4700" dirty="0">
                <a:latin typeface="Verdana" panose="020B0604030504040204" pitchFamily="34" charset="0"/>
                <a:ea typeface="Verdana" panose="020B0604030504040204" pitchFamily="34" charset="0"/>
              </a:rPr>
              <a:t>ял в соснов</a:t>
            </a:r>
            <a:r>
              <a:rPr lang="ru-RU" sz="47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</a:t>
            </a:r>
            <a:r>
              <a:rPr lang="ru-RU" sz="4700" dirty="0">
                <a:latin typeface="Verdana" panose="020B0604030504040204" pitchFamily="34" charset="0"/>
                <a:ea typeface="Verdana" panose="020B0604030504040204" pitchFamily="34" charset="0"/>
              </a:rPr>
              <a:t>м(2) лесу. От сос</a:t>
            </a:r>
            <a:r>
              <a:rPr lang="ru-RU" sz="47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е</a:t>
            </a:r>
            <a:r>
              <a:rPr lang="ru-RU" sz="4700" dirty="0">
                <a:latin typeface="Verdana" panose="020B0604030504040204" pitchFamily="34" charset="0"/>
                <a:ea typeface="Verdana" panose="020B0604030504040204" pitchFamily="34" charset="0"/>
              </a:rPr>
              <a:t>н всё лето </a:t>
            </a:r>
            <a:r>
              <a:rPr lang="ru-RU" sz="4700" dirty="0" smtClean="0">
                <a:latin typeface="Verdana" panose="020B0604030504040204" pitchFamily="34" charset="0"/>
                <a:ea typeface="Verdana" panose="020B0604030504040204" pitchFamily="34" charset="0"/>
              </a:rPr>
              <a:t>т</a:t>
            </a:r>
            <a:r>
              <a:rPr lang="ru-RU" sz="47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я</a:t>
            </a:r>
            <a:r>
              <a:rPr lang="ru-RU" sz="4700" dirty="0" smtClean="0">
                <a:latin typeface="Verdana" panose="020B0604030504040204" pitchFamily="34" charset="0"/>
                <a:ea typeface="Verdana" panose="020B0604030504040204" pitchFamily="34" charset="0"/>
              </a:rPr>
              <a:t>нуло(3) </a:t>
            </a:r>
            <a:r>
              <a:rPr lang="ru-RU" sz="4700" dirty="0">
                <a:latin typeface="Verdana" panose="020B0604030504040204" pitchFamily="34" charset="0"/>
                <a:ea typeface="Verdana" panose="020B0604030504040204" pitchFamily="34" charset="0"/>
              </a:rPr>
              <a:t>жар</a:t>
            </a:r>
            <a:r>
              <a:rPr lang="ru-RU" sz="47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</a:t>
            </a:r>
            <a:r>
              <a:rPr lang="ru-RU" sz="4700" dirty="0">
                <a:latin typeface="Verdana" panose="020B0604030504040204" pitchFamily="34" charset="0"/>
                <a:ea typeface="Verdana" panose="020B0604030504040204" pitchFamily="34" charset="0"/>
              </a:rPr>
              <a:t>м</a:t>
            </a:r>
            <a:r>
              <a:rPr lang="ru-RU" sz="47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</a:t>
            </a:r>
            <a:r>
              <a:rPr lang="ru-RU" sz="4700" dirty="0">
                <a:latin typeface="Verdana" panose="020B0604030504040204" pitchFamily="34" charset="0"/>
                <a:ea typeface="Verdana" panose="020B0604030504040204" pitchFamily="34" charset="0"/>
              </a:rPr>
              <a:t> и дом ра</a:t>
            </a:r>
            <a:r>
              <a:rPr lang="ru-RU" sz="47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</a:t>
            </a:r>
            <a:r>
              <a:rPr lang="ru-RU" sz="4700" dirty="0">
                <a:latin typeface="Verdana" panose="020B0604030504040204" pitchFamily="34" charset="0"/>
                <a:ea typeface="Verdana" panose="020B0604030504040204" pitchFamily="34" charset="0"/>
              </a:rPr>
              <a:t>сохся. Этот д</a:t>
            </a:r>
            <a:r>
              <a:rPr lang="ru-RU" sz="47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е</a:t>
            </a:r>
            <a:r>
              <a:rPr lang="ru-RU" sz="4700" dirty="0">
                <a:latin typeface="Verdana" panose="020B0604030504040204" pitchFamily="34" charset="0"/>
                <a:ea typeface="Verdana" panose="020B0604030504040204" pitchFamily="34" charset="0"/>
              </a:rPr>
              <a:t>ревя</a:t>
            </a:r>
            <a:r>
              <a:rPr lang="ru-RU" sz="47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нн</a:t>
            </a:r>
            <a:r>
              <a:rPr lang="ru-RU" sz="4700" dirty="0">
                <a:latin typeface="Verdana" panose="020B0604030504040204" pitchFamily="34" charset="0"/>
                <a:ea typeface="Verdana" panose="020B0604030504040204" pitchFamily="34" charset="0"/>
              </a:rPr>
              <a:t>ый дом </a:t>
            </a:r>
            <a:r>
              <a:rPr lang="ru-RU" sz="47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Ч</a:t>
            </a:r>
            <a:r>
              <a:rPr lang="ru-RU" sz="4700" dirty="0">
                <a:latin typeface="Verdana" panose="020B0604030504040204" pitchFamily="34" charset="0"/>
                <a:ea typeface="Verdana" panose="020B0604030504040204" pitchFamily="34" charset="0"/>
              </a:rPr>
              <a:t>айковский любил. Но скр</a:t>
            </a:r>
            <a:r>
              <a:rPr lang="ru-RU" sz="47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</a:t>
            </a:r>
            <a:r>
              <a:rPr lang="ru-RU" sz="4700" dirty="0">
                <a:latin typeface="Verdana" panose="020B0604030504040204" pitchFamily="34" charset="0"/>
                <a:ea typeface="Verdana" panose="020B0604030504040204" pitchFamily="34" charset="0"/>
              </a:rPr>
              <a:t>пучие п</a:t>
            </a:r>
            <a:r>
              <a:rPr lang="ru-RU" sz="47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</a:t>
            </a:r>
            <a:r>
              <a:rPr lang="ru-RU" sz="4700" dirty="0">
                <a:latin typeface="Verdana" panose="020B0604030504040204" pitchFamily="34" charset="0"/>
                <a:ea typeface="Verdana" panose="020B0604030504040204" pitchFamily="34" charset="0"/>
              </a:rPr>
              <a:t>ловицы  </a:t>
            </a:r>
            <a:r>
              <a:rPr lang="ru-RU" sz="47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—</a:t>
            </a:r>
            <a:r>
              <a:rPr lang="ru-RU" sz="4700" dirty="0">
                <a:latin typeface="Verdana" panose="020B0604030504040204" pitchFamily="34" charset="0"/>
                <a:ea typeface="Verdana" panose="020B0604030504040204" pitchFamily="34" charset="0"/>
              </a:rPr>
              <a:t> пр</a:t>
            </a:r>
            <a:r>
              <a:rPr lang="ru-RU" sz="47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е</a:t>
            </a:r>
            <a:r>
              <a:rPr lang="ru-RU" sz="4700" dirty="0">
                <a:latin typeface="Verdana" panose="020B0604030504040204" pitchFamily="34" charset="0"/>
                <a:ea typeface="Verdana" panose="020B0604030504040204" pitchFamily="34" charset="0"/>
              </a:rPr>
              <a:t>дмет </a:t>
            </a:r>
            <a:r>
              <a:rPr lang="ru-RU" sz="47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не</a:t>
            </a:r>
            <a:r>
              <a:rPr lang="ru-RU" sz="4700" dirty="0">
                <a:latin typeface="Verdana" panose="020B0604030504040204" pitchFamily="34" charset="0"/>
                <a:ea typeface="Verdana" panose="020B0604030504040204" pitchFamily="34" charset="0"/>
              </a:rPr>
              <a:t>довольства </a:t>
            </a:r>
            <a:r>
              <a:rPr lang="ru-RU" sz="4700" dirty="0" smtClean="0">
                <a:latin typeface="Verdana" panose="020B0604030504040204" pitchFamily="34" charset="0"/>
                <a:ea typeface="Verdana" panose="020B0604030504040204" pitchFamily="34" charset="0"/>
              </a:rPr>
              <a:t>к</a:t>
            </a:r>
            <a:r>
              <a:rPr lang="ru-RU" sz="47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</a:t>
            </a:r>
            <a:r>
              <a:rPr lang="ru-RU" sz="4700" dirty="0" smtClean="0">
                <a:latin typeface="Verdana" panose="020B0604030504040204" pitchFamily="34" charset="0"/>
                <a:ea typeface="Verdana" panose="020B0604030504040204" pitchFamily="34" charset="0"/>
              </a:rPr>
              <a:t>мпозитора(4). </a:t>
            </a:r>
            <a:r>
              <a:rPr lang="ru-RU" sz="4700" dirty="0">
                <a:latin typeface="Verdana" panose="020B0604030504040204" pitchFamily="34" charset="0"/>
                <a:ea typeface="Verdana" panose="020B0604030504040204" pitchFamily="34" charset="0"/>
              </a:rPr>
              <a:t>К роялю легко </a:t>
            </a:r>
            <a:r>
              <a:rPr lang="ru-RU" sz="47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не</a:t>
            </a:r>
            <a:r>
              <a:rPr lang="ru-RU" sz="4700" dirty="0">
                <a:latin typeface="Verdana" panose="020B0604030504040204" pitchFamily="34" charset="0"/>
                <a:ea typeface="Verdana" panose="020B0604030504040204" pitchFamily="34" charset="0"/>
              </a:rPr>
              <a:t> подойдёш</a:t>
            </a:r>
            <a:r>
              <a:rPr lang="ru-RU" sz="47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ь</a:t>
            </a:r>
            <a:r>
              <a:rPr lang="ru-RU" sz="4700" dirty="0">
                <a:latin typeface="Verdana" panose="020B0604030504040204" pitchFamily="34" charset="0"/>
                <a:ea typeface="Verdana" panose="020B0604030504040204" pitchFamily="34" charset="0"/>
              </a:rPr>
              <a:t>: надо чере</a:t>
            </a:r>
            <a:r>
              <a:rPr lang="ru-RU" sz="47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</a:t>
            </a:r>
            <a:r>
              <a:rPr lang="ru-RU" sz="4700" dirty="0">
                <a:latin typeface="Verdana" panose="020B0604030504040204" pitchFamily="34" charset="0"/>
                <a:ea typeface="Verdana" panose="020B0604030504040204" pitchFamily="34" charset="0"/>
              </a:rPr>
              <a:t> них переступить.</a:t>
            </a:r>
            <a:r>
              <a:rPr lang="ru-RU" sz="47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  </a:t>
            </a:r>
            <a:endParaRPr lang="ru-RU" sz="47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7771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25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Verdana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Veles</dc:creator>
  <cp:lastModifiedBy>Veles</cp:lastModifiedBy>
  <cp:revision>2</cp:revision>
  <dcterms:created xsi:type="dcterms:W3CDTF">2023-05-26T06:54:03Z</dcterms:created>
  <dcterms:modified xsi:type="dcterms:W3CDTF">2023-05-26T06:59:11Z</dcterms:modified>
</cp:coreProperties>
</file>