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D531-64EA-4EE8-B596-AF8CB9BBB9E7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C5D7-1BCC-40EA-ABBC-20037662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741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D531-64EA-4EE8-B596-AF8CB9BBB9E7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C5D7-1BCC-40EA-ABBC-20037662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579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D531-64EA-4EE8-B596-AF8CB9BBB9E7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C5D7-1BCC-40EA-ABBC-20037662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073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D531-64EA-4EE8-B596-AF8CB9BBB9E7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C5D7-1BCC-40EA-ABBC-20037662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819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D531-64EA-4EE8-B596-AF8CB9BBB9E7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C5D7-1BCC-40EA-ABBC-20037662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59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D531-64EA-4EE8-B596-AF8CB9BBB9E7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C5D7-1BCC-40EA-ABBC-20037662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463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D531-64EA-4EE8-B596-AF8CB9BBB9E7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C5D7-1BCC-40EA-ABBC-20037662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580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D531-64EA-4EE8-B596-AF8CB9BBB9E7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C5D7-1BCC-40EA-ABBC-20037662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781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D531-64EA-4EE8-B596-AF8CB9BBB9E7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C5D7-1BCC-40EA-ABBC-20037662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304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D531-64EA-4EE8-B596-AF8CB9BBB9E7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C5D7-1BCC-40EA-ABBC-20037662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108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D531-64EA-4EE8-B596-AF8CB9BBB9E7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C5D7-1BCC-40EA-ABBC-20037662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040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7D531-64EA-4EE8-B596-AF8CB9BBB9E7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8C5D7-1BCC-40EA-ABBC-20037662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27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2477" y="320106"/>
            <a:ext cx="11145328" cy="63742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ОРФОГРАФИЧЕСКИЙ ПРАКТИКУМ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425242" y="957532"/>
            <a:ext cx="11519798" cy="59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Из озера в </a:t>
            </a:r>
            <a:r>
              <a:rPr kumimoji="0" lang="ru-RU" altLang="ru-RU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пляш</a:t>
            </a: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..</a:t>
            </a:r>
            <a:r>
              <a:rPr kumimoji="0" lang="ru-RU" altLang="ru-RU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щем</a:t>
            </a: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(3) свете факела </a:t>
            </a:r>
            <a:r>
              <a:rPr kumimoji="0" lang="ru-RU" altLang="ru-RU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подн</a:t>
            </a: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..</a:t>
            </a:r>
            <a:r>
              <a:rPr kumimoji="0" lang="ru-RU" altLang="ru-RU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мались</a:t>
            </a: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пузырьки</a:t>
            </a:r>
            <a:r>
              <a:rPr kumimoji="0" lang="ru-RU" altLang="ru-RU" sz="3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38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напомина</a:t>
            </a:r>
            <a:r>
              <a:rPr lang="ru-RU" altLang="ru-RU" sz="3800" dirty="0" err="1" smtClean="0">
                <a:latin typeface="Arial" panose="020B0604020202020204" pitchFamily="34" charset="0"/>
              </a:rPr>
              <a:t>ющ</a:t>
            </a:r>
            <a:r>
              <a:rPr lang="ru-RU" altLang="ru-RU" sz="3800" smtClean="0">
                <a:latin typeface="Arial" panose="020B0604020202020204" pitchFamily="34" charset="0"/>
              </a:rPr>
              <a:t>..(2)</a:t>
            </a:r>
            <a:r>
              <a:rPr kumimoji="0" lang="ru-RU" altLang="ru-RU" sz="38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жемчужины (4). </a:t>
            </a:r>
            <a:r>
              <a:rPr kumimoji="0" lang="ru-RU" altLang="ru-RU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Прозрач</a:t>
            </a: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..</a:t>
            </a:r>
            <a:r>
              <a:rPr kumimoji="0" lang="ru-RU" altLang="ru-RU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ные</a:t>
            </a: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ж..</a:t>
            </a:r>
            <a:r>
              <a:rPr kumimoji="0" lang="ru-RU" altLang="ru-RU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мчужины</a:t>
            </a: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словно </a:t>
            </a:r>
            <a:r>
              <a:rPr kumimoji="0" lang="ru-RU" altLang="ru-RU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наниза</a:t>
            </a: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ru-RU" altLang="ru-RU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н,нн</a:t>
            </a: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ru-RU" altLang="ru-RU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ые</a:t>
            </a:r>
            <a:r>
              <a:rPr kumimoji="0" lang="ru-RU" altLang="ru-RU" sz="3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(3)</a:t>
            </a: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на нить </a:t>
            </a:r>
            <a:r>
              <a:rPr kumimoji="0" lang="ru-RU" altLang="ru-RU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увелич</a:t>
            </a: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..вались а потом </a:t>
            </a:r>
            <a:r>
              <a:rPr kumimoji="0" lang="ru-RU" altLang="ru-RU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бе</a:t>
            </a: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(з/с)звучно </a:t>
            </a:r>
            <a:r>
              <a:rPr kumimoji="0" lang="ru-RU" altLang="ru-RU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проп</a:t>
            </a: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..дали. Пузырьки всё шли один за другим и качались на (не)</a:t>
            </a:r>
            <a:r>
              <a:rPr kumimoji="0" lang="ru-RU" altLang="ru-RU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существу..щей</a:t>
            </a: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изогнутой паутине. </a:t>
            </a:r>
            <a:r>
              <a:rPr kumimoji="0" lang="ru-RU" altLang="ru-RU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Мальч</a:t>
            </a: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..к (не)</a:t>
            </a:r>
            <a:r>
              <a:rPr kumimoji="0" lang="ru-RU" altLang="ru-RU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св</a:t>
            </a: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..</a:t>
            </a:r>
            <a:r>
              <a:rPr kumimoji="0" lang="ru-RU" altLang="ru-RU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дил</a:t>
            </a: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с них глаз. Он ожидал что </a:t>
            </a: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они отвердеют станут жемчугом (не)вида(</a:t>
            </a:r>
            <a:r>
              <a:rPr kumimoji="0" lang="ru-RU" altLang="ru-RU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н,нн</a:t>
            </a: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)ой нежности или за ними </a:t>
            </a:r>
            <a:r>
              <a:rPr kumimoji="0" lang="ru-RU" altLang="ru-RU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выплыв..т</a:t>
            </a: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что(</a:t>
            </a:r>
            <a:r>
              <a:rPr kumimoji="0" lang="ru-RU" altLang="ru-RU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нибудь</a:t>
            </a: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особе(</a:t>
            </a:r>
            <a:r>
              <a:rPr kumimoji="0" lang="ru-RU" altLang="ru-RU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н,нн</a:t>
            </a: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ru-RU" altLang="ru-RU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ое</a:t>
            </a:r>
            <a:r>
              <a:rPr kumimoji="0" lang="ru-RU" altLang="ru-RU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934097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ОРФОГРАФИЧЕСКИЙ ПРАКТИКУМ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ОРФОГРАФИЧЕСКИЙ ПРАКТИКУМ</dc:title>
  <dc:creator>Veles</dc:creator>
  <cp:lastModifiedBy>Veles</cp:lastModifiedBy>
  <cp:revision>1</cp:revision>
  <dcterms:created xsi:type="dcterms:W3CDTF">2023-12-03T10:37:48Z</dcterms:created>
  <dcterms:modified xsi:type="dcterms:W3CDTF">2023-12-03T10:38:09Z</dcterms:modified>
</cp:coreProperties>
</file>