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96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00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27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1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4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35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0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94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14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2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B6B31-6B12-486F-99C3-CE8C06B35A54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A29DB-5197-4684-B893-E4DA0BD5D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37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38022" y="2532355"/>
            <a:ext cx="1190732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 шёл по л..</a:t>
            </a:r>
            <a:r>
              <a:rPr kumimoji="0" lang="ru-RU" altLang="ru-RU" sz="7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7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тр..пинке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kumimoji="0" lang="ru-RU" altLang="ru-RU" sz="7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гл..дел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kumimoji="0" lang="ru-RU" altLang="ru-RU" sz="7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r>
              <a:rPr kumimoji="0" lang="ru-RU" altLang="ru-RU" sz="7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р..нам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-60385" y="324032"/>
            <a:ext cx="11907328" cy="118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ПЕРЕПИШИТЕ, ВСТАВЬТЕ БУКВЫ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0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367592"/>
            <a:ext cx="11907328" cy="321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 шёл по л</a:t>
            </a:r>
            <a:r>
              <a:rPr lang="ru-RU" altLang="ru-RU" sz="7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 тр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пинк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гл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 по ст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нам.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-60385" y="324032"/>
            <a:ext cx="11907328" cy="118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 СЕБЯ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63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367592"/>
            <a:ext cx="11907328" cy="321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 шёл по л</a:t>
            </a:r>
            <a:r>
              <a:rPr lang="ru-RU" altLang="ru-RU" sz="7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 тр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пинк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гл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 по ст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нам.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-60385" y="-299215"/>
            <a:ext cx="11907328" cy="243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ПОДЧЕРКНИТЕ ГРАММАТИЧЕСКУЮ ОСНОВУ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82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6265" y="793822"/>
            <a:ext cx="8005312" cy="599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пинке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нам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0" y="0"/>
            <a:ext cx="1244791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ЗАПИШИТЕ ТРАНСКРИПЦИЮ СЛОВ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0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6265" y="793822"/>
            <a:ext cx="8005312" cy="599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пинке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нам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-94890" y="76976"/>
            <a:ext cx="12447917" cy="118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ОБЪЯСНИТЕ НАПИСАНИЕ СЛОВ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93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6265" y="793822"/>
            <a:ext cx="8005312" cy="599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сной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пинке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гл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 </a:t>
            </a:r>
            <a:b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RU" alt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нам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0" y="111482"/>
            <a:ext cx="12447917" cy="118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ОХАРАКТЕРИЗУЙТЕ ЗВУКИ </a:t>
            </a:r>
            <a:endParaRPr lang="ru-RU" altLang="ru-RU" sz="5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6517670" y="880859"/>
            <a:ext cx="556320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ru-RU" altLang="ru-RU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ГЛАСНЫЙ / СОГЛАСНЫЙ:</a:t>
            </a:r>
            <a:endParaRPr lang="ru-RU" altLang="ru-RU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93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64</Words>
  <Application>Microsoft Office PowerPoint</Application>
  <PresentationFormat>Широкоэкранный</PresentationFormat>
  <Paragraphs>13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Я шёл по л..сной тр..пинке и гл..дел по ст..р..нам.</vt:lpstr>
      <vt:lpstr>Я шёл по лесной тропинке и глядел по сторонам.</vt:lpstr>
      <vt:lpstr>Я шёл по лесной тропинке и глядел по сторонам.</vt:lpstr>
      <vt:lpstr>лесной  тропинке   глядел   сторонам</vt:lpstr>
      <vt:lpstr>лесной  тропинке   глядел   сторонам</vt:lpstr>
      <vt:lpstr>лесной  тропинке   глядел   сторонам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шёл по л..сной тр..пинк.. и гл..дел по ст..р..нам.</dc:title>
  <dc:creator>Veles</dc:creator>
  <cp:lastModifiedBy>Veles</cp:lastModifiedBy>
  <cp:revision>3</cp:revision>
  <dcterms:created xsi:type="dcterms:W3CDTF">2023-10-14T11:04:50Z</dcterms:created>
  <dcterms:modified xsi:type="dcterms:W3CDTF">2023-10-14T16:35:19Z</dcterms:modified>
</cp:coreProperties>
</file>