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04.2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30E5682-7E57-4836-A8DB-F53B00F6842F}" emma:medium="tactile" emma:mode="ink">
          <msink:context xmlns:msink="http://schemas.microsoft.com/ink/2010/main" type="writingRegion" rotatedBoundingBox="5709,4751 7536,5462 6990,6864 5163,6152"/>
        </emma:interpretation>
      </emma:emma>
    </inkml:annotationXML>
    <inkml:traceGroup>
      <inkml:annotationXML>
        <emma:emma xmlns:emma="http://www.w3.org/2003/04/emma" version="1.0">
          <emma:interpretation id="{E4A2A57F-7B34-4772-8DE1-02DF60B63663}" emma:medium="tactile" emma:mode="ink">
            <msink:context xmlns:msink="http://schemas.microsoft.com/ink/2010/main" type="paragraph" rotatedBoundingBox="5709,4751 7536,5462 6990,6864 5163,61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1286E5-F63C-4AEC-80D5-87F11C1D3AE7}" emma:medium="tactile" emma:mode="ink">
              <msink:context xmlns:msink="http://schemas.microsoft.com/ink/2010/main" type="line" rotatedBoundingBox="5709,4751 7536,5462 6990,6864 5163,6152"/>
            </emma:interpretation>
          </emma:emma>
        </inkml:annotationXML>
        <inkml:traceGroup>
          <inkml:annotationXML>
            <emma:emma xmlns:emma="http://www.w3.org/2003/04/emma" version="1.0">
              <emma:interpretation id="{3082BDE5-5668-4EFD-9725-889DD441B9F6}" emma:medium="tactile" emma:mode="ink">
                <msink:context xmlns:msink="http://schemas.microsoft.com/ink/2010/main" type="inkWord" rotatedBoundingBox="5594,5045 6737,5490 6305,6597 5163,615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505 28 0,'-24'0'250,"0"-24"-250,0 24 31,0 0-15,0 0 0,0 0-1,0 0 1,0 0-1,0 0 1,0 0 0,0 0-16,0 0 15,0 0 1,0 0 0,0 0-1,0 0 1,0 0 15,0 0-15,0 0-1,1 0 32,-1 0 234,24 24-249,0 0-17,0 0 1,0 0 15,0 0-31,0 0 16,0 0 15,0 24 0,0-24-15,0 0 0,0 0-16,24 0 15,-24 0 16,23 23-15,-23-23 15,0 0-15,24 0-16,-24 0 16,0 0-1,0 0 1,0 0 15,0 0-15,0 0-1,0 0-15,0 0 16,0 0 0,0 0-1,0 0-15,0 0 16,0 0-1,0 0-15,0 0 16,0 0 0,0 0-1,0 0 1,0 0 0,0 0 15,0 0-16,0 0 1,0 0 0,0-1-1,0 1 17,0 0 14,0 0-30,0 0 265,24-24-265,0 0 0,0 0-1,0 0-15,0 24 16,0-24-1,0 0-15,0 0 63,0 0-16,0 0 0,0 0-47,0 0 93,0 0-61,0 0-17,0 0-15,0 0 78</inkml:trace>
          <inkml:trace contextRef="#ctx0" brushRef="#br0" timeOffset="1703.179">625 435 0,'0'24'109,"0"0"-78,0 0-15,24 24 0,-24-24-16,23 24 15,-23-24 1,0 0-16,0 24 16,0 0-1,24-24-15,-24 0 16,24 48-16,-24-24 15,0 0 1,0-1-16,24 1 16,-24-24-1,24 0-15,-24 0 32,0-72 171,0 24-188,0-24-15,0 25 16,0-25 0,0 24-1,0 0 1,0 0 15,0 0-31,0 0 16,0 0-1,0 0 1,0 0-16,0 0 16,24 0-1,0 24 32,0 0-47,0-24 16,0 24-1,0 0 1,24 0-16,-24 0 16,0-24-16,0 24 15,0 0 126</inkml:trace>
        </inkml:traceGroup>
        <inkml:traceGroup>
          <inkml:annotationXML>
            <emma:emma xmlns:emma="http://www.w3.org/2003/04/emma" version="1.0">
              <emma:interpretation id="{5DF50555-888C-4C48-B3BF-DE4990A74D44}" emma:medium="tactile" emma:mode="ink">
                <msink:context xmlns:msink="http://schemas.microsoft.com/ink/2010/main" type="inkWord" rotatedBoundingBox="6461,5043 7536,5462 7075,6646 6000,6227"/>
              </emma:interpretation>
              <emma:one-of disjunction-type="recognition" id="oneOf1">
                <emma:interpretation id="interp1" emma:lang="" emma:confidence="0">
                  <emma:literal>ъ</emma:literal>
                </emma:interpretation>
                <emma:interpretation id="interp2" emma:lang="" emma:confidence="0">
                  <emma:literal>]</emma:literal>
                </emma:interpretation>
                <emma:interpretation id="interp3" emma:lang="" emma:confidence="0">
                  <emma:literal>З</emma:literal>
                </emma:interpretation>
                <emma:interpretation id="interp4" emma:lang="" emma:confidence="0">
                  <emma:literal>з</emma:literal>
                </emma:interpretation>
                <emma:interpretation id="interp5" emma:lang="" emma:confidence="0">
                  <emma:literal>3</emma:literal>
                </emma:interpretation>
              </emma:one-of>
            </emma:emma>
          </inkml:annotationXML>
          <inkml:trace contextRef="#ctx0" brushRef="#br0" timeOffset="5219.9706">840 76 0,'24'0'109,"0"0"-78,0 0-15,24 0 0,-24 0-1,0 0-15,0 0 16,0 0 0,24 0-1,-24 0 1,24 0-1,-24 0 1,0 0 0,0 0-16,0 0 15,0 0 1,23 0-16,1 0 16,0 0-1,-24 0-15,0 0 16,0 0 46,0 24 95,-24 0-142,0 24 1,24-48-16,-24 24 15,0 0-15,0 24 16,0 0-16,0-24 16,0 23-16,0-23 15,0 48-15,0-48 16,0 0-16,0 0 16,0 24-1,0-24-15,0 0 16,0 0-16,0 24 15,0-24-15,0 0 16,0 24-16,0-24 16,0 0-16,0 0 15,0 0-15,0 0 16,0 0-16,0 24 16,0-25-16,0 1 15,0 24-15,0-24 16,0 0-1,0 0-15,24 0 16,-24 0 0,0 0-16,0 0 15,0 0 1,0 0 0,0 0 15,-24-24 297,0 0-328,0 0 16,0 0-1,0 0-15,0 0 16,0 0-1,0 0 1,0 0 0,0 0 93,0 0-78,1 0 63,-1 0 0</inkml:trace>
        </inkml:traceGroup>
        <inkml:traceGroup>
          <inkml:annotationXML>
            <emma:emma xmlns:emma="http://www.w3.org/2003/04/emma" version="1.0">
              <emma:interpretation id="{DC11B484-8C0E-4CA8-8A86-97321B351155}" emma:medium="tactile" emma:mode="ink">
                <msink:context xmlns:msink="http://schemas.microsoft.com/ink/2010/main" type="inkWord" rotatedBoundingBox="6277,6062 6853,6286 6798,6426 6222,6202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655.1728">744 867 0,'0'24'31,"24"-24"-15,0 24 0,0 0-1,0 0-15,0-24 16,0 24-1,24 0 1,-48-1-16,24-23 16,-24 48-1,24-48-15,0 24 16,24-24 0,-24 24-16,0 0 15,0-24-15,-24 24 16,24-24-1,0 0 1,0 0 31,0 0-31,0 0 15,0 0-31,0-24 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14.6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6508ABE-BC6B-4FFF-996D-FC414EA28860}" emma:medium="tactile" emma:mode="ink">
          <msink:context xmlns:msink="http://schemas.microsoft.com/ink/2010/main" type="writingRegion" rotatedBoundingBox="26452,5134 28492,5571 28203,6923 26162,6487"/>
        </emma:interpretation>
      </emma:emma>
    </inkml:annotationXML>
    <inkml:traceGroup>
      <inkml:annotationXML>
        <emma:emma xmlns:emma="http://www.w3.org/2003/04/emma" version="1.0">
          <emma:interpretation id="{73146C20-B9DA-4B33-9745-1B64832AE0C7}" emma:medium="tactile" emma:mode="ink">
            <msink:context xmlns:msink="http://schemas.microsoft.com/ink/2010/main" type="paragraph" rotatedBoundingBox="26452,5134 28492,5571 28203,6923 26162,6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9EE9EF-6733-4288-94CB-395FF4DFB920}" emma:medium="tactile" emma:mode="ink">
              <msink:context xmlns:msink="http://schemas.microsoft.com/ink/2010/main" type="line" rotatedBoundingBox="26452,5134 28492,5571 28203,6923 26162,6487"/>
            </emma:interpretation>
          </emma:emma>
        </inkml:annotationXML>
        <inkml:traceGroup>
          <inkml:annotationXML>
            <emma:emma xmlns:emma="http://www.w3.org/2003/04/emma" version="1.0">
              <emma:interpretation id="{D2A606C8-1990-416B-896C-6B8B720DFC64}" emma:medium="tactile" emma:mode="ink">
                <msink:context xmlns:msink="http://schemas.microsoft.com/ink/2010/main" type="inkWord" rotatedBoundingBox="26394,5404 27593,5660 27361,6743 26162,64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671 479 0,'0'48'110,"0"-24"-95,0 0 1,0 0 0,0 0-1,0 0 1,0 0-1,0 0-15,0 0 16,0 0 0,0-1-16,0 1 15,0 0 1,0 24 0,24-24 15,0 0-31,-24 0 31,48 0-31,-25 0 31,1-24-31,-24 24 16,24-24 0,0 0-1,0 0 1,0 0-16,0 0 62,0 0-62,0 0 16,0-24 0,0 24-1,-24-24-15,24 0 16,-24 0-1,0 0-15,0 0 16,0 0-16,0 0 16,0-24-1,0 25 1,0-1 0,0 0-16,0 0 15,0 0-15,0 0 16,0 0-16,-24 0 15,24 0 1,-24 24 0,24-24-16,-24 0 15,-24 24 1,24-24-16,0 24 31,0-24-31,-24 0 16,1 24-1,23 0 17,0-24-17,0 24 63,0 0-62,24 24 0,-24-24-1,24 24-15,0 0 16,0 0 0,0 0-1,0 0 1</inkml:trace>
          <inkml:trace contextRef="#ctx0" brushRef="#br0" timeOffset="-1567.5401">287 0 0,'-24'0'125,"0"0"-109,-24 0-1,24 0 1,0 0 0,1 0-1,-1 0 1,0 0 0,0 0 30,0 0-30,0 0 15,24 24 141,0 0-156,0 0-1,0 0 1,0 23-16,0-23 16,0 0-16,0 0 15,0 24-15,0-24 16,48 24-16,-48-24 16,24 24-1,0 0 1,-24-24-1,0 24 1,24 0 0,-1 0-16,-23 0 15,0-24 1,0 24 0,0-25-1,0 25 1,0-24-1,0 0 1,0 0 0,0 0-16,0 0 15,0 24 1,0-24 0,0 0-16,0 0 15,0 0 1,0 0 31,24-24 78,0 0-110,0 0 1,24 0-16,-24 0 16,24 0-1,-24 0-15,0 0 16,0 0-16,0 0 15,0 0-15,0 0 204</inkml:trace>
        </inkml:traceGroup>
        <inkml:traceGroup>
          <inkml:annotationXML>
            <emma:emma xmlns:emma="http://www.w3.org/2003/04/emma" version="1.0">
              <emma:interpretation id="{38D10A9D-6432-4276-8558-52501D6C118A}" emma:medium="tactile" emma:mode="ink">
                <msink:context xmlns:msink="http://schemas.microsoft.com/ink/2010/main" type="inkWord" rotatedBoundingBox="27258,5307 28492,5571 28235,6775 27000,6511"/>
              </emma:interpretation>
              <emma:one-of disjunction-type="recognition" id="oneOf1">
                <emma:interpretation id="interp1" emma:lang="" emma:confidence="0">
                  <emma:literal>]</emma:literal>
                </emma:interpretation>
                <emma:interpretation id="interp2" emma:lang="" emma:confidence="0">
                  <emma:literal>з</emma:literal>
                </emma:interpretation>
                <emma:interpretation id="interp3" emma:lang="" emma:confidence="0">
                  <emma:literal>3</emma:literal>
                </emma:interpretation>
                <emma:interpretation id="interp4" emma:lang="" emma:confidence="0">
                  <emma:literal>ц</emma:literal>
                </emma:interpretation>
                <emma:interpretation id="interp5" emma:lang="" emma:confidence="0">
                  <emma:literal>З</emma:literal>
                </emma:interpretation>
              </emma:one-of>
            </emma:emma>
          </inkml:annotationXML>
          <inkml:trace contextRef="#ctx0" brushRef="#br0" timeOffset="3560.7889">838 24 0,'24'0'93,"0"0"-77,0 0 0,0 0-16,24 0 0,0 0 15,-24 0 1,0 0-16,0 0 16,48 0-16,-24 0 15,0 0-15,-24 0 16,0 0-16,0 0 15,0 0-15,0 0 16,-1 0-16,1 0 16,0 0-1,0 0-15,0 0 16,0 0 0,0 0 15,0-24-16,0 24 173,-24 24-172,0 0-1,0 24-15,24-1 16,-24-23-16,24 24 15,-24-24 1,24 24 0,-24-24-1,0 0-15,0 24 16,0-24-16,24 48 16,0-48-16,-24 0 15,0 24-15,24-24 16,0 24-1,-24-24 1,0 0-16,0 0 16,0 23-1,24-47-15,0 24 32,-24 0-17,0 0 1,0 24-16,24-24 15,0 24 1,-24 0 0,0-24-1,24 0 1,-24 0 15,0 0-15,0 0 15,-48-24 235,24 0-266,0 0 15,0 24-15,-24 0 16,0-24 0,24 0-1,0 0-15,0 0 16,0 0-1,0 0 1,0 0 0,0 0-16,0 0 15,0 0 1,0 0 0,0 0-16,1 0 15,-1 0 16,0 0-15,0 24 0</inkml:trace>
        </inkml:traceGroup>
        <inkml:traceGroup>
          <inkml:annotationXML>
            <emma:emma xmlns:emma="http://www.w3.org/2003/04/emma" version="1.0">
              <emma:interpretation id="{77C44B4F-C989-4895-85B3-D3F03C4FFA70}" emma:medium="tactile" emma:mode="ink">
                <msink:context xmlns:msink="http://schemas.microsoft.com/ink/2010/main" type="inkWord" rotatedBoundingBox="27364,5942 27892,6054 27796,6499 27268,638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328.0218">982 479 0,'0'48'109,"0"-24"-93,0 0-1,0 0 1,0 0 0,24 24-1,0-24-15,-24 0 16,0 0 0,24-1-1,0 1 1,-24 0-1,0 0-15,0 0 16,24 24 0,0-48-16,-24 48 31,48-48 16,-24 0-32,24 24 1,-24 0 0,0-24 15,0 0 0,0 0-15,0-24-1,0 24 1,-1 0 0,-23-24-1,24 0 32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21.7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1020DCE-C82D-435D-9DC3-F00D17604E39}" emma:medium="tactile" emma:mode="ink">
          <msink:context xmlns:msink="http://schemas.microsoft.com/ink/2010/main" type="writingRegion" rotatedBoundingBox="14154,8984 16703,9097 16645,10404 14096,10291"/>
        </emma:interpretation>
      </emma:emma>
    </inkml:annotationXML>
    <inkml:traceGroup>
      <inkml:annotationXML>
        <emma:emma xmlns:emma="http://www.w3.org/2003/04/emma" version="1.0">
          <emma:interpretation id="{A0203585-3245-4DE2-A4DD-34CDA5CA5733}" emma:medium="tactile" emma:mode="ink">
            <msink:context xmlns:msink="http://schemas.microsoft.com/ink/2010/main" type="paragraph" rotatedBoundingBox="14154,8984 16703,9097 16645,10404 14096,102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F79C63-0348-479E-A4D7-96A53AC74E9E}" emma:medium="tactile" emma:mode="ink">
              <msink:context xmlns:msink="http://schemas.microsoft.com/ink/2010/main" type="line" rotatedBoundingBox="14154,8984 16703,9097 16645,10404 14096,10291"/>
            </emma:interpretation>
          </emma:emma>
        </inkml:annotationXML>
        <inkml:traceGroup>
          <inkml:annotationXML>
            <emma:emma xmlns:emma="http://www.w3.org/2003/04/emma" version="1.0">
              <emma:interpretation id="{ABB1BA8D-26A4-4293-8E43-56CED76A2D03}" emma:medium="tactile" emma:mode="ink">
                <msink:context xmlns:msink="http://schemas.microsoft.com/ink/2010/main" type="inkWord" rotatedBoundingBox="14140,9294 16157,9384 16112,10380 14096,102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608 1 0,'-24'0'172,"0"0"-157,0 0-15,-48 0 16,48 0-16,-24 0 15,24 0-15,-23 0 16,-1 0-16,0 0 16,0 0-1,0 0 1,24 24 0,0-24-1,0 0 1,0 0 31,0 24 109,24-1-125,0 1-31,0 0 16,0 0-16,0 24 15,0-24 1,24 24-16,0 0 16,0-24-16,0 24 15,0-24-15,-24 0 16,0 0 0,0 24-1,24 0-15,-24 0 16,24 0-1,-24-24 1,0 0 0,0-1-16,0 1 15,24 24 1,-24-24 0,0 0-1,0 0 63,24 0 16,-24 0-78,24-24-1,24 24 1,-24 0-16,-1-24 16,1 0-16,0 0 15,24 0-15,0 0 16,-24 0-16,0 0 15,0 0-15,0 0 16,0 0 0,24 0-16,0 24 15,24 0 1,-48-24-16,24 0 16,0 0-16</inkml:trace>
          <inkml:trace contextRef="#ctx0" brushRef="#br0" timeOffset="1472.6605">896 456 0,'0'24'125,"24"24"-109,-24 0-1,0-24-15,0 0 16,24 0-16,-24 0 16,0 0-1,0-1-15,23 1 16,-23 0-16,24 24 15,-24 0 32,24-24-31,0 0 0,-24 0-16,48-24 15,-24 0 32,0 0-31,0 0-16,24 0 15,24 0-15,-48-24 16,24 24-16,0-48 16,-24 24-16,0 24 15,0-24-15,0 0 16,-24 0-16,0 0 15,0 0 1,0 1-16,0-25 16,0 0-1,0 24-15,-24-24 16,0 48-16,0-24 16,0-24-16,0 24 15,24 0 1,-24-24-1,0 48-15,24-24 16,-24 24-16,24-48 16,-24 24 15,0 24-15,0 0 30,0 0-30,0 0 0,0 0-16,0 0 15,0 0-15,0 0 16,0 0-16,0 24 16,0 0 15,0 0 16,24 0-32,-24-24 1,24 24 15,0 0-31</inkml:trace>
          <inkml:trace contextRef="#ctx0" brushRef="#br0" timeOffset="2896.5827">1399 384 0,'0'48'141,"0"0"-125,0-24-1,24 0-15,-24 0 16,0 24-16,24 0 16,0-48-1,-24 48 1,24-1-16,0 1 31,-24 0-31,24-48 16,0 24-1,-24 0-15,24 0 16,-24 0 15,47 0-15,-23 0-1,0-24 1,0 0 0,0 0-16,24 0 15,0 0-15,-24-24 16,0 24-16,0-24 16,0 0-1,-24-24-15,24 24 16,0 0-16,0-24 15,-24 24 1,0 0 0</inkml:trace>
        </inkml:traceGroup>
        <inkml:traceGroup>
          <inkml:annotationXML>
            <emma:emma xmlns:emma="http://www.w3.org/2003/04/emma" version="1.0">
              <emma:interpretation id="{5DCBD311-5215-4CDC-8879-6BE83E07487E}" emma:medium="tactile" emma:mode="ink">
                <msink:context xmlns:msink="http://schemas.microsoft.com/ink/2010/main" type="inkWord" rotatedBoundingBox="15624,9049 16703,9097 16649,10317 15570,10269"/>
              </emma:interpretation>
              <emma:one-of disjunction-type="recognition" id="oneOf1">
                <emma:interpretation id="interp1" emma:lang="" emma:confidence="0">
                  <emma:literal>]</emma:literal>
                </emma:interpretation>
                <emma:interpretation id="interp2" emma:lang="" emma:confidence="0">
                  <emma:literal>з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3</emma:literal>
                </emma:interpretation>
                <emma:interpretation id="interp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4584.8973">1495-215 0,'0'-24'94,"24"24"-79,24 0 1,-1 0-16,25 0 16,-24 0-16,24 0 15,0 0-15,-24 0 16,0 0-16,0 0 16,0 0-16,0 0 15,0 0-15,-24 0 16,0 0 156,-1 48-157,-23-24 1,0 0-16,24 24 16,-24-24-16,24 24 15,-24 0-15,0 23 16,0-47-16,24 48 15,0-24-15,0 0 16,-24 0-16,0 24 16,0-48-16,24 48 15,-24-48-15,24 24 16,0 24-16,-24-48 16,24 0-16,-24-1 15,0 1-15,24 0 16,-24 24-1,24-48-15,-24 24 16,0 0 0,24 0 31,-24 0 78,-24 0-47,0-24-63,-24 24 1,24-24 0,0 0-16,0 24 15,0-24 1,0 0-16,0 0 31,0 0-31,0 0 16,1 0 31,-1 0-16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32.5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E1BDC60-2A57-41D8-8990-B3114B16AEFB}" emma:medium="tactile" emma:mode="ink">
          <msink:context xmlns:msink="http://schemas.microsoft.com/ink/2010/main" type="writingRegion" rotatedBoundingBox="8561,12731 10614,13080 10389,14405 8336,14056"/>
        </emma:interpretation>
      </emma:emma>
    </inkml:annotationXML>
    <inkml:traceGroup>
      <inkml:annotationXML>
        <emma:emma xmlns:emma="http://www.w3.org/2003/04/emma" version="1.0">
          <emma:interpretation id="{0550DA75-44B5-450A-A426-18B925E9E0F1}" emma:medium="tactile" emma:mode="ink">
            <msink:context xmlns:msink="http://schemas.microsoft.com/ink/2010/main" type="paragraph" rotatedBoundingBox="8561,12731 10614,13080 10389,14405 8336,140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D95619-372E-47D3-8B18-F74FB84ADE0A}" emma:medium="tactile" emma:mode="ink">
              <msink:context xmlns:msink="http://schemas.microsoft.com/ink/2010/main" type="line" rotatedBoundingBox="8561,12731 10614,13080 10389,14405 8336,14056"/>
            </emma:interpretation>
          </emma:emma>
        </inkml:annotationXML>
        <inkml:traceGroup>
          <inkml:annotationXML>
            <emma:emma xmlns:emma="http://www.w3.org/2003/04/emma" version="1.0">
              <emma:interpretation id="{972DAEF0-F451-4931-A4C5-EF9C06CC4E0A}" emma:medium="tactile" emma:mode="ink">
                <msink:context xmlns:msink="http://schemas.microsoft.com/ink/2010/main" type="inkWord" rotatedBoundingBox="8538,12863 10238,13152 10035,14344 8336,1405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527 479 0,'0'24'47,"24"-24"-32,-24 24 1,0 0 15,24 0-31,-24 0 32,24 24-32,-24-24 15,24-24-15,-24 24 16,0 24-16,24-24 15,-24 0 1,24 24 0,-24-24-1,0 0 1,24 0-16,0 23 16,-24-23 15,0 0-31,0 0 15,0 0 17,0 0-17,24 0 32,0-24 0,0 0-31,24 0-16,-1-24 15,-23 0-15,0 0 16,0 0-16,0 0 16,24 0-16,-48 0 15,48 1-15,-48-1 16,24 0-16,-24 0 15,24 24-15,-24-24 16,0-24 0,24 24-16,-24 0 15,0 0 17,0 0-17,0 0 1,0 0-16,0 0 15,0 0-15,0 0 32,0 0-17,-24 0 1,24 0 0,-48 24 171,48 24-171,0 0-16,0 24 15,0-24-15,0 0 16,0 0-16,0 24 16,0-24-1,0 24 1,0-24-1,0 0-15,0 0 16,0 0-16,0 24 16,24-25-1,-24 1 1,0 0-16,0 0 16,0 0-1,24 0-15,0 0 16,0 0-1,0-24 17,0 24-17,0-24-15,24 24 16,-24-24-16,0 0 16,0 0-1,0 0-15,24 0 16,-24 0-1,23 0 17,-23 0-17,0-24 1,-24 0 15</inkml:trace>
          <inkml:trace contextRef="#ctx0" brushRef="#br0" timeOffset="-2327.998">311 0 0,'-24'0'94,"0"0"-79,0 0 1,0 0-16,1 0 16,-1 0-16,0 0 15,0 0-15,0 0 16,0 0-1,0 0-15,0 0 16,0 0 187,24 48-172,0-24-15,0 24-16,0 0 16,0 0-16,0 0 15,0 23-15,0-47 16,0 48-16,0-48 16,0 24-16,0 0 15,0 0-15,0 0 16,0 24-16,0-24 15,0 0-15,0-24 16,0 0-16,0 0 16,0 0-16,0-1 15,0 1 1,0 0 0,0 0-16,0 0 15,0 0 1,0 0-16,0 0 15,0 0 17,0 0-1,0 0 47,24-24-47,0 0-15,0 0 0,0 0-16,0 0 15,24 0 1,-24 0-1,-1 0 1,1 0 0,0 0-1,24 0-15,-24 0 32,0 0-17</inkml:trace>
        </inkml:traceGroup>
        <inkml:traceGroup>
          <inkml:annotationXML>
            <emma:emma xmlns:emma="http://www.w3.org/2003/04/emma" version="1.0">
              <emma:interpretation id="{06D80F28-59FB-45E5-B81E-16042290F92F}" emma:medium="tactile" emma:mode="ink">
                <msink:context xmlns:msink="http://schemas.microsoft.com/ink/2010/main" type="inkWord" rotatedBoundingBox="9768,12936 10614,13080 10403,14323 9557,14179"/>
              </emma:interpretation>
              <emma:one-of disjunction-type="recognition" id="oneOf1">
                <emma:interpretation id="interp1" emma:lang="" emma:confidence="0">
                  <emma:literal>]</emma:literal>
                </emma:interpretation>
                <emma:interpretation id="interp2" emma:lang="" emma:confidence="0">
                  <emma:literal>з</emma:literal>
                </emma:interpretation>
                <emma:interpretation id="interp3" emma:lang="" emma:confidence="0">
                  <emma:literal>3</emma:literal>
                </emma:interpretation>
                <emma:interpretation id="interp4" emma:lang="" emma:confidence="0">
                  <emma:literal>у</emma:literal>
                </emma:interpretation>
                <emma:interpretation id="interp5" emma:lang="" emma:confidence="0">
                  <emma:literal>З</emma:literal>
                </emma:interpretation>
              </emma:one-of>
            </emma:emma>
          </inkml:annotationXML>
          <inkml:trace contextRef="#ctx0" brushRef="#br0" timeOffset="3096.0482">1222 120 0,'24'-24'110,"0"24"-79,0 0-16,0 0 1,24 0 0,-24 0-1,0 0-15,0 0 16,0 0-16,-1 0 16,1 0-16,0 0 62,24 0-46,-24 0-1,0 0-15,0 0 16,0 0 15,0 24 172,-24 0-187,24 0 0,-24 24-1,0-24 1,0 0-1,0-1-15,0 1 16,0 0 0,0 0 15,0 0-31,0 0 31,0 0 0,0 0-15,0 0-16,24 24 16,-24 0-1,24 0 1,-24 0-16,24-24 31,-24 0-31,0 0 16,24 0-1,-24 0-15,0 0 16,0 0 0,0 0-16,0 0 15,0 0 1,0-1-16,24 1 16,-24 24-16,0-24 15,24 0 1,-24 0 31,0 0-32,0 0 1,24 0 0,-24 0-1,0 0 1,0 0-1,0 0-15,0 0 16,0 0 359,-24-24-328,0 0-16,0 0-31,0 0 16,24 24-1,-24-24-15,0 0 16,0 0 0,0 0-16,24 24 15,-24-24 1,0 0-16,0 0 16,0 0-1,0 0 1,0 0-1,0 0 1,0 0 15,0 0-15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38.3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CDD5667-DD66-4BF2-9AE3-7660A5A13560}" emma:medium="tactile" emma:mode="ink">
          <msink:context xmlns:msink="http://schemas.microsoft.com/ink/2010/main" type="writingRegion" rotatedBoundingBox="15983,12794 18279,13068 18134,14280 15839,14006"/>
        </emma:interpretation>
      </emma:emma>
    </inkml:annotationXML>
    <inkml:traceGroup>
      <inkml:annotationXML>
        <emma:emma xmlns:emma="http://www.w3.org/2003/04/emma" version="1.0">
          <emma:interpretation id="{64AEECDD-6B9B-4D2F-AAFC-B6A200ECF24F}" emma:medium="tactile" emma:mode="ink">
            <msink:context xmlns:msink="http://schemas.microsoft.com/ink/2010/main" type="paragraph" rotatedBoundingBox="15983,12794 18279,13068 18134,14280 15839,140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91FAAE-69DE-41F2-AF2C-9CE44AC7611C}" emma:medium="tactile" emma:mode="ink">
              <msink:context xmlns:msink="http://schemas.microsoft.com/ink/2010/main" type="line" rotatedBoundingBox="15983,12794 18279,13068 18134,14280 15839,14006"/>
            </emma:interpretation>
          </emma:emma>
        </inkml:annotationXML>
        <inkml:traceGroup>
          <inkml:annotationXML>
            <emma:emma xmlns:emma="http://www.w3.org/2003/04/emma" version="1.0">
              <emma:interpretation id="{76BAF6E4-4B81-4FEF-9DF5-CEA43A741456}" emma:medium="tactile" emma:mode="ink">
                <msink:context xmlns:msink="http://schemas.microsoft.com/ink/2010/main" type="inkWord" rotatedBoundingBox="15964,12953 17378,13122 17252,14175 15839,140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2501 3739 0,'-24'0'219,"0"0"-203,0 0-16,0 0 15,-24 0 1,24 0-16,-24-24 16,24 24-16,-23 0 15,-1-24-15,0 0 16,24 24 0,0 0-16,0 0 15,-24 0-15,24 0 16,0 0-1,0 0-15,0 0 16,-24 0-16,24 24 250,24 0-219,0 0-15,0 24-16,0-24 16,24 24-16,0-1 15,0 1-15,-24-24 16,24 48-16,0-24 15,-24 0-15,0-24 16,24 48-16,-24-24 16,0 0-16,0 0 15,0 0 1,0-24-16,0 24 16,0-1-16,0 25 15,0-48-15,0 0 16,0 0-1,24 0 220,0-24-220,0 0 1,0 0-16,24 0 16,0 0-16,0 0 15,-25-24 1,1 24 0,0 0-1,0 0 1,24 0-1,-24 0 1,0 0 0</inkml:trace>
          <inkml:trace contextRef="#ctx0" brushRef="#br0" timeOffset="1951.4735">2741 4026 0,'0'24'109,"0"0"-93,0 0 0,0 0-1,0 0-15,0 0 16,0 0-16,0 0 15,0 0-15,0 0 16,0 0-16,0 24 16,0-24-1,0 0 1,0 0-16,0 0 16,0 0-1,24 24 1,-24-25-1,0 1 1,24 0 15,0-24 16,0 0-31,0 24-1,-1-24-15,1 0 16,0 0-16,0 0 16,0 0-1,0 0 1,0 0 0,0-24-1,0 24-15,-24-24 16,24 0-16,0 24 15,-24-23 1,0-1 15,24 24-31,-24-24 16,24 24 0,-24-48-1,0 24 1,0 0 15,0 0-31,0 0 16,0 0-1,0 0 1,0 0 0,0 0-1,0 0 1,0 0-1,-24 0 32,0 0-15,0 0-17,0 24 1,0 0-1,0 0 1,-24-24 0,24 0 15,0 24-15,0 0-1,0 0 1,1 0 15,-1 0-15,0 0-1,0 0-15,0 0 16,0 0 0,0 0-1,0 0 1,0 24-16,0 0 62,24 0 16</inkml:trace>
        </inkml:traceGroup>
        <inkml:traceGroup>
          <inkml:annotationXML>
            <emma:emma xmlns:emma="http://www.w3.org/2003/04/emma" version="1.0">
              <emma:interpretation id="{8DDD619B-8B0C-4969-B43E-6821AE0846E4}" emma:medium="tactile" emma:mode="ink">
                <msink:context xmlns:msink="http://schemas.microsoft.com/ink/2010/main" type="inkWord" rotatedBoundingBox="17301,12951 18279,13068 18153,14122 17175,14005"/>
              </emma:interpretation>
              <emma:one-of disjunction-type="recognition" id="oneOf1">
                <emma:interpretation id="interp1" emma:lang="" emma:confidence="0">
                  <emma:literal>ъ</emma:literal>
                </emma:interpretation>
                <emma:interpretation id="interp2" emma:lang="" emma:confidence="0">
                  <emma:literal>S</emma:literal>
                </emma:interpretation>
                <emma:interpretation id="interp3" emma:lang="" emma:confidence="0">
                  <emma:literal>7</emma:literal>
                </emma:interpretation>
                <emma:interpretation id="interp4" emma:lang="" emma:confidence="0">
                  <emma:literal>]</emma:literal>
                </emma:interpretation>
                <emma:interpretation id="interp5" emma:lang="" emma:confidence="0">
                  <emma:literal>у</emma:literal>
                </emma:interpretation>
              </emma:one-of>
            </emma:emma>
          </inkml:annotationXML>
          <inkml:trace contextRef="#ctx0" brushRef="#br0" timeOffset="5688.4856">3172 3643 0,'24'0'109,"24"0"-78,-24 0-31,24 24 16,-24-24-16,0 0 16,24 0-16,-24 24 15,24-24-15,23 24 16,-23-24-16,0 0 16,24 24-16,-48-24 15,24 0-15,0 24 16,-24 0-16,0-24 15,24 0 32,-24 24 110,-24 24-126,0-25-16,0 25-15,0-24 16,0 0-16,0 24 16,0 0-16,0 24 15,0-24-15,0 0 16,0 0-16,0 0 16,0 0-16,24 0 15,-24 0-15,0-24 16,0-1-16,0 25 15,0-24 1,0 0-16,24 24 16,0-24-16,-24 0 31,-24-24 235,0 0-251,-24 0 1,24 24-1,0-24 1,0 0 0,0 0-1,0 24 1,0-24 15,0 0-31,0 0 31</inkml:trace>
        </inkml:traceGroup>
        <inkml:traceGroup>
          <inkml:annotationXML>
            <emma:emma xmlns:emma="http://www.w3.org/2003/04/emma" version="1.0">
              <emma:interpretation id="{4AB48D4D-5A5D-45B2-9EDD-B26818658590}" emma:medium="tactile" emma:mode="ink">
                <msink:context xmlns:msink="http://schemas.microsoft.com/ink/2010/main" type="inkWord" rotatedBoundingBox="17275,13370 17712,13422 17653,13919 17216,13867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447.9692">3148 4050 0,'0'24'78,"0"0"-63,24 0-15,-24 0 16,24 0 0,-24 0-1,0 0-15,0 24 16,0-24 0,24 0-1,-24 0 1,24 0 15,-24 0-15,0 0-1,24 24 1,-24-24 31,24 23 0,0-47-47,-24 24 15,24 0 32,0-24-16,0 0-31,0 0 32,0 0-32,0 0 15,23-24 1,-23 24 15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21:48.1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0BD5A7F-799A-4F96-A37D-8669B9D8444E}" emma:medium="tactile" emma:mode="ink">
          <msink:context xmlns:msink="http://schemas.microsoft.com/ink/2010/main" type="writingRegion" rotatedBoundingBox="27023,12667 29963,13032 29798,14355 26859,13990"/>
        </emma:interpretation>
      </emma:emma>
    </inkml:annotationXML>
    <inkml:traceGroup>
      <inkml:annotationXML>
        <emma:emma xmlns:emma="http://www.w3.org/2003/04/emma" version="1.0">
          <emma:interpretation id="{A23614EC-5249-467F-A90A-24FC70817E04}" emma:medium="tactile" emma:mode="ink">
            <msink:context xmlns:msink="http://schemas.microsoft.com/ink/2010/main" type="paragraph" rotatedBoundingBox="27023,12667 29963,13032 29798,14355 26859,139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B00479-806F-4ACF-94A6-E80E2D84197F}" emma:medium="tactile" emma:mode="ink">
              <msink:context xmlns:msink="http://schemas.microsoft.com/ink/2010/main" type="line" rotatedBoundingBox="27023,12667 29963,13032 29798,14355 26859,13990"/>
            </emma:interpretation>
          </emma:emma>
        </inkml:annotationXML>
        <inkml:traceGroup>
          <inkml:annotationXML>
            <emma:emma xmlns:emma="http://www.w3.org/2003/04/emma" version="1.0">
              <emma:interpretation id="{1C98ED64-BD4F-4E62-A542-8F99FA0E8EF2}" emma:medium="tactile" emma:mode="ink">
                <msink:context xmlns:msink="http://schemas.microsoft.com/ink/2010/main" type="inkWord" rotatedBoundingBox="26987,12958 29216,13235 29087,14267 26859,1399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862 242 0,'-24'0'47,"24"24"-32,0 24 1,0-24-16,24 24 16,0-24-16,-24 24 15,24 0-15,0 0 16,0-24-16,-24 48 15,24-48-15,-24 0 16,0 0-16,24 72 16,-24-25-1,24 1 1,0-48-16,-24 24 16,24-24-16,-24 0 15,24-48 95,-24 0-95,0-24 1,0 24-16,0-24 15,0 0-15,0 1 16,0-1-16,0 0 16,0 24-1,0 0 32,0 0-47,0 0 16,24 0-1,24 24 1,0-24 0,-24 24-16,0-24 15,0 24-15,0 0 16,24 0 0,-24-24-16,0 24 15,0 0 1,23 0-1,-23 0 1,0 0 0,0 0-16,0 0 15</inkml:trace>
          <inkml:trace contextRef="#ctx0" brushRef="#br0" timeOffset="944.2804">1150 746 0,'48'0'31,"-48"24"-15,24-24-16,0 0 15,24 24-15,0 0 16,0-1-16,23-23 16,-23 24-16,0 0 15,-24 0-15,24 0 16,-24 0-16,0-24 16,24 24-16,-24 0 15,0 0 1,0-24-16,0 24 15,0-24-15,48 24 16,-48-24-16,0 0 16,0 0-16,0 0 15,0 0-15,0 0 47,-1 0-31,1 0-1,0-24 1,-24 0 0</inkml:trace>
          <inkml:trace contextRef="#ctx0" brushRef="#br0" timeOffset="-1432.202">431 27 0,'0'-24'94,"-24"24"-47,0 0-47,0 0 15,0 0-15,0 0 16,-24 0-16,24 0 15,0 0-15,0 0 16,-23 0-16,23 0 16,0 0-16,0 0 31,0 0-15,0 0-1,0 0 1,24 24 171,24 0-171,0 24 0,0 0-1,0-24 1,-24-1-16,24 25 15,0 0 1,0-24-16,-1 0 16,-23 0-16,0 0 15,24 24-15,0 24 16,-24-24-16,0 0 16,24 0-1,-24 0 1,0-24-1,0 0 1,0 24-16,0-24 16,0 23-1,0 1 1,0-24 0,0 0-1,0 0 16,0 0-31,24 0 188,0-24-157,0 0-15,0 0-16,24 0 15,0 0-15,-24 0 16,24 0-16,-24 0 16,24 0-16,-24 0 15,0 0-15,24 0 16,-24 0 0,0 0-1,0 0 1</inkml:trace>
        </inkml:traceGroup>
        <inkml:traceGroup>
          <inkml:annotationXML>
            <emma:emma xmlns:emma="http://www.w3.org/2003/04/emma" version="1.0">
              <emma:interpretation id="{4120BDA0-0BE1-49D7-84E0-FB39B5D14EFC}" emma:medium="tactile" emma:mode="ink">
                <msink:context xmlns:msink="http://schemas.microsoft.com/ink/2010/main" type="inkWord" rotatedBoundingBox="28568,12859 29963,13032 29807,14286 28413,14113"/>
              </emma:interpretation>
              <emma:one-of disjunction-type="recognition" id="oneOf1">
                <emma:interpretation id="interp1" emma:lang="" emma:confidence="0">
                  <emma:literal>з</emma:literal>
                </emma:interpretation>
                <emma:interpretation id="interp2" emma:lang="" emma:confidence="0">
                  <emma:literal>ц</emma:literal>
                </emma:interpretation>
                <emma:interpretation id="interp3" emma:lang="" emma:confidence="0">
                  <emma:literal>3</emma:literal>
                </emma:interpretation>
                <emma:interpretation id="interp4" emma:lang="" emma:confidence="0">
                  <emma:literal>ъ</emma:literal>
                </emma:interpretation>
                <emma:interpretation id="interp5" emma:lang="" emma:confidence="0">
                  <emma:literal>]</emma:literal>
                </emma:interpretation>
              </emma:one-of>
            </emma:emma>
          </inkml:annotationXML>
          <inkml:trace contextRef="#ctx0" brushRef="#br0" timeOffset="2928.2792">1581-69 0,'0'-24'78,"24"24"-62,24 0-16,0 0 31,24 24-31,0-24 16,-24 0-16,72 24 15,-72-24-15,23 0 16,1 0-16,-24 0 16,0 0-16,0 0 15,-24 0-15,0 0 16,0 0 46,24 24 48,-48 24-95,24-48 1,-24 48-16,24-24 16,0 0-1,-24 24-15,48-1 16,-24 1-16,0 0 15,24 24-15,-48-24 16,24 0-16,-1-24 16,-23 0-16,0 24 15,24 0-15,0 0 16,0 0-16,-24 0 16,0 23-16,0-47 15,24 24-15,-24 0 16,0-24-1,0 0 1,24 0 0,-24 0 15,0 0 141,-24-24-141,0 0-15,-24 24-16,1-24 15,-25 0 1,48 0 0,-48 24-16,48 0 15,0-24-15,-24 0 16,24 0-1,0 0 1,0 0 0,0 0-1,0 0-15,0 0 16,-24 24 0,24-24-1,0 0-15,24 24 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31:55.230"/>
    </inkml:context>
    <inkml:brush xml:id="br0">
      <inkml:brushProperty name="width" value="0.07938" units="cm"/>
      <inkml:brushProperty name="height" value="0.07938" units="cm"/>
      <inkml:brushProperty name="fitToCurve" value="1"/>
    </inkml:brush>
  </inkml:definitions>
  <inkml:traceGroup>
    <inkml:annotationXML>
      <emma:emma xmlns:emma="http://www.w3.org/2003/04/emma" version="1.0">
        <emma:interpretation id="{47A1D6B8-8F85-4B2D-9093-E84195D02CCC}" emma:medium="tactile" emma:mode="ink">
          <msink:context xmlns:msink="http://schemas.microsoft.com/ink/2010/main" type="writingRegion" rotatedBoundingBox="1244,6637 11572,6636 11573,18473 1245,18474"/>
        </emma:interpretation>
      </emma:emma>
    </inkml:annotationXML>
    <inkml:traceGroup>
      <inkml:annotationXML>
        <emma:emma xmlns:emma="http://www.w3.org/2003/04/emma" version="1.0">
          <emma:interpretation id="{0E9A8DB6-72A0-45DB-91F4-20F3BD901141}" emma:medium="tactile" emma:mode="ink">
            <msink:context xmlns:msink="http://schemas.microsoft.com/ink/2010/main" type="paragraph" rotatedBoundingBox="3308,6942 10694,6557 10865,9840 3479,102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963AC8-736E-429E-AFBC-A771B4B8442B}" emma:medium="tactile" emma:mode="ink">
              <msink:context xmlns:msink="http://schemas.microsoft.com/ink/2010/main" type="line" rotatedBoundingBox="3308,6942 10694,6557 10865,9840 3479,10224">
                <msink:destinationLink direction="with" ref="{F112B885-4EB0-4F3E-A1DE-88677D34645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2E02EEE-6D52-4104-974A-E4815B1B5069}" emma:medium="tactile" emma:mode="ink">
                <msink:context xmlns:msink="http://schemas.microsoft.com/ink/2010/main" type="inkWord" rotatedBoundingBox="3308,6942 10694,6557 10865,9840 3479,102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2548 1347 0,'0'24'110,"0"0"-110,-24 0 15,0 24 1,24-24-16,-23 24 16,-1 0-16,0 0 15,24-24-15,-24 47 16,0-47-16,24 0 16,0 24-16,-24 0 15,0-24 1,24 0-16,-24 24 15,0-24-15,24 0 16,0 24 0,-24-24-16,0 0 15,24 0-15,0 24 16,0-24-16,0 0 16,0 24-16,0-24 15,0-1-15,0 1 16,0 24-16,0-24 31,24 0-15,-24 0-1,24-24-15,0 24 16,0 0 0,0-24-1,0 0 1,0 0-16,24 0 15,-24 0-15,-1 0 16,49 0-16,-24 0 16,72 0-16,-72-24 15,24 24 1,24-24-16,-24 0 16,0 0-16,-25 0 15,1-24-15,0 48 16,-24-24-16,0 1 15,-24-25-15,24-24 16,-24 24-16,24 0 16,-24 24-16,0-72 15,0 48-15,0-24 16,-24 24-16,24 24 16,-24 0-16,0-24 15,24 24-15,-24-23 16,0 23-16,0 0 15,0 0-15,24 0 16,-47-24-16,23 24 16,24 0-1,-48 0-15,48-24 16,-24 48-16,24-24 16,-48 0-16,48 0 15,-48 0-15,24 0 16,-24 0-16,48 0 15,-24 24-15,0 0 32,0 0-32,0 0 31,0 0-15,0 0-16,0 0 15,-24 0-15,24 24 16,-24 0-1,24 0-15,24 24 16,-24-24 0,24 0-16,0 0 15,0 0-15,0 0 16,0 0 0,0 0-1</inkml:trace>
          <inkml:trace contextRef="#ctx0" brushRef="#br0" timeOffset="1503.0009">3339 1395 0,'0'24'32,"0"0"-32,0 0 15,0 0-15,0 24 16,0-24-16,0 48 15,0-1-15,0-23 16,0 0-16,0 0 16,0 0-16,0 0 15,0 0-15,24 24 16,-24-48-16,0 0 16,24 24-1,0-24-15,0 0 16,-24 0-1,24 0 1,0 0 0,24-24 15,-24 0-15,0 0-1,48 24 1,-24-1-16,-24-23 15,47 0-15,1 0 16,-24 0-16,0 0 16,-24 0-16,0 0 15,48 0-15,-48-23 16,48-1 0,-48 0-16,0-24 15,0 0-15,0 0 16,0-24-16,0-24 15,0 24-15,-24 48 16,0-24-16,0 0 16,0-24-16,0 49 15,0-25-15,0 24 16,0-24-16,0 0 16,-24 48-16,24-48 15,-24 24 1,0 0-16,0-24 15,-24 48-15,24-24 16,0 0-16,-48 0 16,24 0-16,24 0 15,-24 24-15,-24-24 16,24 0-16,24 0 16,-24 24-16,1-24 15,23 24 1,0 0-16,-24-24 15,24 24-15,0 0 16,0 0-16,-24 0 16,24 0-16,0 0 15,0 0 1,0 0 0,0 0-1,24 24-15,-24 0 31,0 0-31,24 0 32,0 0-17,-24 0 1,24 0-16,0 0 16,-24 0-1,0 0-15,24 0 16</inkml:trace>
          <inkml:trace contextRef="#ctx0" brushRef="#br0" timeOffset="2391.4793">3363 2186 0,'0'24'31,"0"24"-15,0-24-1,0 0-15,0 23 16,0 1-16,0 0 15,0 0-15,24 24 16,0 0-16,-24-24 16,0 0-16,24 48 15,-24-72-15,24 48 16,0-1-16,-24-23 16,24 24-16,-24-24 15,0 0 1,0 0-16,0 24 15,0-24-15,24 24 16,-24-48-16,24 24 16,-24-24-16,0 0 15,0 23-15,0-23 16,0 24 0,0-24-16,0 0 15,0 0-15,0 0 16,24 0-1,-24 0 64</inkml:trace>
          <inkml:trace contextRef="#ctx0" brushRef="#br0" timeOffset="4110.9994">5352 1371 0,'24'0'156,"-48"-24"-141,-24 0 1,0 24-16,0 0 16,0-24-1,24 24-15,-24 0 16,0 0 0,25 0-16,-25 0 15,24 0 1,0 0-16,-24 0 15,24 0 1,0 24 0,-24 0-1,24 0 1,0 0 0,24 0-1,-24 0-15,0 0 16,0 24-16,0-24 15,0 0-15,24 24 16,0-24 0,0 23-16,0-23 15,-24 0-15,24 0 16,0 0 0,0 0-16,0 24 15,0-24 1,0 0-1,24 0 1,-24 0 0,24-24-16,0 48 15,0-24 1,24 0-16,-24 0 16,24 24-16,0-48 15,24 24-15,-24 0 16,0 0-16,-1 0 15,1 0-15,-24-24 32,0 0-17,0 0 1,0 0-16,0 0 16,24 0-16,24 0 15,-48 0-15,48-24 16,-24 0-16,0 24 15,0 0-15,-48-24 16,48 0-16,-24 24 16,-1 0-1,25 0-15,0-24 16,-24 24 0,24-24-16,-24 24 0</inkml:trace>
          <inkml:trace contextRef="#ctx0" brushRef="#br0" timeOffset="4926.9985">5903 772 0,'24'24'110,"-24"24"-95,24 0 1,0 0-16,-24-24 16,0 0-16,0 0 15,0 0 1,0-1 15,0 1 0,0 0-15,0 0 0</inkml:trace>
          <inkml:trace contextRef="#ctx0" brushRef="#br0" timeOffset="6879.9993">6981 1203 0,'0'-24'78,"-24"24"-47,1 0-15,-1 0-16,0 0 16,-24 0-1,24 0-15,0 0 16,0 0-16,-24 24 15,24-24 1,-24 0 0,24 24-1,0-24 1,24 24-16,-24 0 16,24 0-1,-24 0-15,24 0 16,-24-24-16,0 24 15,24 0 1,0 24 0,-24 0-16,0 0 15,24-24 1,0 24 0,-24-24-1,24 23 1,-24 1-1,24-24 1,0 24 0,0 0-16,24-24 15,-24 0-15,24 24 16,-24 0-16,24-24 16,-24 0-16,24 0 15,24 0 1,-48 0-16,24 0 15,-24 0-15,48 0 16,-24 0-16,24 0 16,0 24-16,0-24 15,24 23-15,0-23 16,-25-24-16,49 48 16,-24-24-16,0-24 15,0 0-15,-24 0 16,24 0-16,-24 0 15,0-24-15,0 24 16,-48-24-16,23 0 16,1 0-16,0 0 15,0-23-15,-24-1 16,0 0 0,24 0-16,0 24 15,-24 0-15,0 0 16,0 0-1,0 0-15,0-24 16,0 24-16,0 0 16,0 0-16,0 0 15,0 0 1,0-24-16,0 24 16,-24 0-16,24 0 15,0-24-15,-24 48 16,0-47-16,0 23 15,24 0-15,-24 0 16,1 0-16,23 0 16,-48 0-16,48 0 15,-24 24-15,-24-24 16,0 0 0,24 0-16,0 24 15,-24-24-15,24-24 16,0 48-16,0-24 15,0 24-15,-24-24 16,24 24 0,0-24-16,0 24 15,-24-24-15,24 24 32,0 0-32,0 0 15,1 0 1,-1 0-1,0 0-15,0 0 32</inkml:trace>
          <inkml:trace contextRef="#ctx0" brushRef="#br0" timeOffset="8863.0192">8012 341 0,'0'-24'78,"24"24"-63,0 0 1,48 0-16,0 24 16,-25-24-16,73 24 15,-48 0-15,48-1 16,-48-23-16,0 24 15,0 0-15,-1-24 16,49 24-16,-72-24 16,48 24-16,0-24 15,-48 24-15,24 0 16,-24-24 0,-24 0-1,0 0 1,0 0-1,0 24 142,-24 0-142,0 24 1,0 0-16,0 0 16,0 0-16,0 24 15,0 0-15,0 0 16,0 23-16,0 25 15,0 0-15,0 48 16,0-96-16,0 71 16,0-47-16,0 48 15,0-96-15,23 72 16,1-48-16,0 0 16,-24-48-16,24 47 15,-24 1 1,0-24-1,24 24 1,0-24-16,-24 0 16,0-24-16,24 24 15,-24-24-15,0 0 16,24 24-16,-72-48 312,-24 0-312,1 0 16,-25 0-16,0 0 16,0 0-16,-24 0 15,24 0-15,0 0 16,25 0-16,23 0 16,24 0-16,0 0 15,-24 0-15,24 0 16,0 0-1,0 0-15,0 0 16,0 24-16,0-24 16,0 0-1</inkml:trace>
        </inkml:traceGroup>
      </inkml:traceGroup>
    </inkml:traceGroup>
    <inkml:traceGroup>
      <inkml:annotationXML>
        <emma:emma xmlns:emma="http://www.w3.org/2003/04/emma" version="1.0">
          <emma:interpretation id="{682FC34A-54E0-4CA6-9D9F-5D3B88B99EC5}" emma:medium="tactile" emma:mode="ink">
            <msink:context xmlns:msink="http://schemas.microsoft.com/ink/2010/main" type="paragraph" rotatedBoundingBox="1292,10614 11572,10613 11573,14423 1293,14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4E4A0F-4AEA-4BB4-AA28-728063DFED5C}" emma:medium="tactile" emma:mode="ink">
              <msink:context xmlns:msink="http://schemas.microsoft.com/ink/2010/main" type="line" rotatedBoundingBox="1292,10614 11572,10613 11573,14423 1293,14424"/>
            </emma:interpretation>
          </emma:emma>
        </inkml:annotationXML>
        <inkml:traceGroup>
          <inkml:annotationXML>
            <emma:emma xmlns:emma="http://www.w3.org/2003/04/emma" version="1.0">
              <emma:interpretation id="{764ADEF6-B8F4-4DC0-91D8-55AECF8011FF}" emma:medium="tactile" emma:mode="ink">
                <msink:context xmlns:msink="http://schemas.microsoft.com/ink/2010/main" type="inkWord" rotatedBoundingBox="1292,10734 5797,10733 5798,13249 1293,132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7359.9569">1854 5948 0,'0'24'62,"0"-48"-31,23 0-15,-23 0-16,0-24 16,24 0-1,0 24-15,-24 0 16,24-24-16,0 24 15,0-24-15,0 0 16,0 24-16,-24 0 16,24 0-16,-24 0 15,24 24-15,0-23 16,-24-1 0,24 24-16,0-24 15,0 24 1,-24-24-1,24 24 1,0 0 0,0 0-16,0 0 15,0 0 1,24 0 0,0 0-16,0 0 15,-1 0-15,1 0 16,0 24-16,-24-24 15,0 0 1,0 24-16,0 23 63,-24-23-63,0 0 15,24 24 1,-24-24-16,0 0 15,0 0-15,0 24 16,0-24-16,0 24 16,0 0-1,0-24 1,-24 24-16,24-24 16,0 0-16,0 0 15,0 24-15,0-24 16,0 0-16,-24 24 15,0-1-15,24 1 32,0 0-17,0-24-15,0 24 16,0-24 0,0 0-16,0 0 15,0 24 1,0 0-1,24-24-15,-24 0 16,24 48-16,0-24 16,0-24-16,0 0 15,0 0-15,0-1 16,0 1-16,0-24 47,24 0-32,-48-24-15,48 24 16,-48-47-16,24 23 16,0 0-16,-24 0 15,24 24-15,-24-24 16,24 0-16,-24 0 16,48 24-16,-48-24 15,47 0 1,-23 24-16,0-48 15,0 48-15,0-48 16,0 48-16,0-24 16,0 0-16,0 24 15,0 0 1,0-24 15,0 0 32</inkml:trace>
          <inkml:trace contextRef="#ctx0" brushRef="#br0" timeOffset="29535.0861">4322 5277 0,'-24'0'0,"0"0"15,0 0 1,0 0 0,0 0-16,0 0 15,0 0 32,0 0-31,0 0-1,0 0-15,0 24 16,-24 0 0,0-24-1,48 24-15,-24-24 16,0 24-16,0 0 16,24 0-1,-24 0-15,0 0 16,24-1-16,0 1 15,0 0-15,-24 0 16,0 0-16,24 0 16,-24 0-16,24 0 15,0 0 1,-23 0-16,23 24 16,0-24-1,0 0-15,0 24 16,0-24-16,0 0 15,0 24 1,0-24 0,0 0-16,0 0 15,0 0 1,0 0-16,0 0 16,0 0-16,0-1 15,0 1-15,0 0 16,0 24-16,0-24 15,23 24-15,-23-24 16,24 0-16,24 24 16,-48-24-16,24 0 15,0 0-15,24 0 16,-24 0-16,0 0 16,24 0-16,-48 0 15,24-24 1,24 0 15,-24 0-15,0 0-1,0 0 1,0 0-16,0 0 16,0 0-16,24 0 15,-24-24-15,0 24 16,0-24-16,0 0 15,-1 24-15,25-24 32,-24 0-17,0 0-15,0 0 16,-24 0-16,24-24 16,0 48-16,-24-24 15,0 0-15,0 0 16,24-24-16,0 0 15,-24 24 1,0 0-16,0 1 16,0-25-1,0 24 1,0-24-16,0 24 16,0-24-1,0 24 1,0 0-16,0 0 15,0-24 1,0 24 0,0 0-16,0 0 15,0 0 1,-24-24 0,24 24-1,0-24 16,-24 48-15,24-24-16,-24 24 16,24-48 15,-24 48-15,0-24-1,0 1 1,0-1-1,0 0 17,0 0-17,1 0 17,-1 0-32,0 24 15,24-24 16,-24 24-31,0 0 16,0-24 15,24 0-15</inkml:trace>
          <inkml:trace contextRef="#ctx0" brushRef="#br0" timeOffset="13367.0185">1135 4438 0,'0'-24'171,"-24"24"-155,0 0-16,0 0 16,-24 0-16,0 0 15,0 0-15,0 0 16,24 0-16,-24 0 16,24 0-16,-24 0 15,24 0-15,0 0 16,-24 0-1,24 0-15,-23 0 16,23 0-16,-24 0 16,-24 0-16,24 0 15,0 0-15,24 0 16,0 0-16,-24 0 16,24 0-1,0 0 1,0 0 15,0 0 219,24 24-234,0 0-1,0 0-15,0 48 16,0 0-16,0-48 16,0 24-16,48 24 15,-48-48-15,0 24 16,0-25-16,24 25 15,-24-24-15,0 0 16,24 24-16,-24-24 16,24 24-16,-24 0 15,0-24 1,24 24-16,0 0 16,-24-24-16,0 72 15,0-72-15,24 71 16,-24-47-16,24 72 15,0-48-15,0-24 16,-24-24-16,0 24 16,0 0-16,0 24 15,0 48-15,0-96 16,0 47-16,0-23 16,0 0-16,0 0 15,0 0-15,0 24 16,0-24-16,0 0 15,0-24-15,0 0 16,0 24-16,0-24 16,0 0-16,0 0 15,0 0 1,0-1 0,0 1-16,0 0 15,0 0 16,0 0-15,0 0 62,48 0 32,-24-24-95,0 0 1,48 24-16,-25-24 15,1 0 1,-24 0-16,0 0 16,0 0-16,0 0 15,0 0 1,0 0 0,0 0-16,24 0 15,-24 0 1,24 0-16,24 0 15,-24 0-15,0 0 16,24 0-16,-48 0 16,-1 0 46</inkml:trace>
        </inkml:traceGroup>
        <inkml:traceGroup>
          <inkml:annotationXML>
            <emma:emma xmlns:emma="http://www.w3.org/2003/04/emma" version="1.0">
              <emma:interpretation id="{A427D176-4ABA-46E2-A902-40FCD02FFFEA}" emma:medium="tactile" emma:mode="ink">
                <msink:context xmlns:msink="http://schemas.microsoft.com/ink/2010/main" type="inkWord" rotatedBoundingBox="6573,10614 11572,10613 11573,14423 6574,1442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0831.5612">5424 5205 0,'0'24'78,"0"0"-78,0 24 15,0 24-15,0 24 16,0-73-16,0 49 16,0 0-16,0-24 15,0 24-15,0 0 16,0-24-16,0 0 16,0 24-16,0-24 15,0 24-15,0-25 16,0 25-16,0 0 15,0 0-15,0 0 16,0 0-16,0 0 16,0 0-16,0-24 15,0-24 1,0 23-16,0 1 16,0 0-16,0 24 15,0-24-15,0 0 16,0 24-16,0-24 15,0 0-15,0 24 16,0-24-16,0 47 16,0-47-16,0 0 15,0 0-15,0-24 16,0 0-16,0 24 16,0-24-16,0 0 15,0 0-15,0 0 16,0 0-16,0 24 15,0 0-15,0-24 16,0 24-16,0-24 16,0 23-16,0-23 15,0 0-15,0 0 16,0-48 93,0-47-109,0-1 16</inkml:trace>
          <inkml:trace contextRef="#ctx0" brushRef="#br0" timeOffset="32791.8218">5544 5301 0,'0'-24'94,"0"0"-78,24 0-1,0 24-15,0-24 16,0 24 0,23-24-16,1 0 15,0 24-15,0 0 16,48-24-16,-72 24 15,24-24-15,-24 24 16,0 0 15,24 0 47,-24 24-62,-24 0-16,0 0 16,48 24-16,-48-24 15,24 0-15,-24 24 16,0-24 0,0 0-16,0 0 15,0 24-15,0-24 16,0-1-16,0 49 15,0-48-15,0 24 16,0 0 0,0-24-16,0 0 15,-24 24-15,24-24 16,0 0 0,0 0-16,0 0 15,0 24-15,0-24 16,0 0-16,0 24 15,0-24 1,0 0 0,0 24-16,0-25 47,24-23-16,0 0-16,0 0-15,47 0 16,-23-23-16,24 23 16,-24-48-16,0 24 15,0 24-15,0-24 16,48 0-16,-72 24 16,0-24-16,0 0 15,0 24 16,0 0-15,-24-24 0</inkml:trace>
          <inkml:trace contextRef="#ctx0" brushRef="#br0" timeOffset="34726.9829">7437 5013 0,'-24'0'0,"24"24"16,0 24-16,0 0 16,0 0-16,0 0 15,0 0-15,0 24 16,0-24-16,0 24 15,0-1-15,0 1 16,0 0-16,0 24 16,0-24-16,0 24 15,0-24 1,0 0-16,0-25 0,0 1 16,0 0-1,0-24-15,0 0 16,0 24-16,0-24 15,0 0-15,0 0 32,0-48 108,0-48-140,-24 0 16,0 0-16,0-23 16,24 47-16,-24-48 15,24 72-15,0-48 16,0 24-16,0 0 15,0-24-15,0 24 16,0-24 0,0 48-16,0-23 15,0 23-15,0-24 16,0 0-16,24 24 16,-24 0-16,0 0 15,24 0-15,-24 0 16,0 0-1,24 0-15,-24 0 16,24 0-16,0 24 31,0-24-31,24 24 16,-24 0 0,0 0-1,23 0-15,1 0 16,-24 0-16,0 0 15,0 0-15,0 0 32,0 0-1,0 0-15,24 0-16,-24 24 15,24-24 1,0 24-16,-24 0 15,0-24-15,24 48 16,-24-24 0,0 24 15,-24-24-31,24 0 16,-24 0-16,0 24 15,24 23-15,-24-47 16,0 48-16,0 0 15,0-24-15,0 24 16,0 0-16,0-24 16,0 0-16,0-24 15,0 0-15,0 0 16,0 0-16,0 0 16,0 0-1,0 0 1,0-1-16,0 1 15,24 0 1,-24 0-16,24-24 16,23 24 15,-23-24-15,0 0-16,48 0 15,-24-24-15,24 24 16,0 0-16,24-24 15,-24 0-15,0 0 16,-1 24-16,-47 0 16,0 0-1</inkml:trace>
          <inkml:trace contextRef="#ctx0" brushRef="#br0" timeOffset="36735.0023">8850 4294 0,'24'0'78,"48"0"-62,-24 0-16,24 0 16,24 0-16,0 0 15,0 0-15,0 0 16,-1 0-16,-23 0 15,-24 0-15,0 0 16,-24 0-16,0 0 16,0 0-1,24 0 1,-24 0 0,24 0-16,-24 0 15,0 0 110,-24 24-109,0 0-16,24 48 15,-24 0-15,24-24 16,-24 0 0,0 24-16,0-24 15,0 0-15,0 0 16,0 23-16,24 25 16,0 48-16,24 0 15,-25-48-15,1 24 16,0 23-16,-24 1 15,24-48-15,0 0 16,0-24-16,0 24 16,-24-73-16,24 49 15,-24-48-15,24 24 16,-24 0-16,24 24 16,-24-48-16,0 24 15,24 48-15,0 0 16,0-24-16,-24-49 15,0 1 1,0 0-16,-24-24 234,0 0-218,0 0-16,0 0 16,0 0-16,0 0 15,-24 0-15,0 0 16,24 0-16,0 0 16,1 0-1,-1 0-15,0 0 16,0 0-1,0 0-15,0 24 16,0-24-16,-24 24 16,0-24-1,0 0 1,-24 24-16,48-24 16,0 0-16,-24 0 15,24 0 126,0 0-79</inkml:trace>
        </inkml:traceGroup>
      </inkml:traceGroup>
    </inkml:traceGroup>
    <inkml:traceGroup>
      <inkml:annotationXML>
        <emma:emma xmlns:emma="http://www.w3.org/2003/04/emma" version="1.0">
          <emma:interpretation id="{FE368849-DBD5-4483-98A5-CD074E47666F}" emma:medium="tactile" emma:mode="ink">
            <msink:context xmlns:msink="http://schemas.microsoft.com/ink/2010/main" type="paragraph" rotatedBoundingBox="1299,14238 10320,15175 9919,19041 897,181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39CB8A-401E-4753-9E90-558DBE7ADFE4}" emma:medium="tactile" emma:mode="ink">
              <msink:context xmlns:msink="http://schemas.microsoft.com/ink/2010/main" type="line" rotatedBoundingBox="1299,14238 10320,15175 9919,19041 897,18104">
                <msink:destinationLink direction="with" ref="{3E394365-2489-4C2C-BFF2-B7945E86830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7D664EE-0C81-4428-B117-EE2A6AE1757A}" emma:medium="tactile" emma:mode="ink">
                <msink:context xmlns:msink="http://schemas.microsoft.com/ink/2010/main" type="inkWord" rotatedBoundingBox="1269,14521 2495,14648 2220,17304 994,1717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2159.937">1015 8296 0,'-24'24'125,"0"-24"-109,0 0 0,0 0-1,-24 0-15,24 0 16,0 0-16,-24 0 15,0 0-15,0 0 16,24 0-16,-24 0 16,1 0-16,-1 24 15,0-24 1,24 0 0,0 0-16,-24 24 15,0 0-15,24-24 16,0 24-1,0-24 1,0 0 0,0 0-1,0 24 1,0-24 0,0 0-16,0 0 15,0 0 1,24 24-1,0 0 95,0 0-95,0 0 1,0 24 0,0 0-1,0-24-15,0-1 16,24 25-16,-24-24 16,0 0-16,24 0 15,0 24-15,-24 0 16,24-24-16,-24 24 15,24 24-15,-24-48 16,24 48-16,-24-24 16,24 0-16,-24-24 15,0 23-15,24 25 16,-24-48-16,0 24 16,0 0-16,0 0 15,0 0-15,0 0 16,0 0-16,0 24 15,0-24-15,0 0 16,0 0-16,0-1 16,0 1-16,0 24 15,0-24-15,0 0 16,0 24-16,24 0 16,0-24-16,-24 0 31,0 0-31,0-24 31,0 24-15,0-24-1,0-1 1,0 1-16,0 0 16,0 0-16,0 0 15,0 0 1,0 0-1,0 0 1,0 0 15,0 0-15,0 0 0,0 0 124,0 0-62,0 0-46,0 0 46,24-24-63,0 0-15,48 0 16,0 0-16,-24 0 16,-1 0-16,-23 0 15,24 0-15,-24 0 16,0 0 15,0 0 0,0 0-31,0 0 16,24 0 0,-24 0-16,24 0 15,24 0-15,-48 0 16,0 0-16,0 0 15</inkml:trace>
        </inkml:traceGroup>
        <inkml:traceGroup>
          <inkml:annotationXML>
            <emma:emma xmlns:emma="http://www.w3.org/2003/04/emma" version="1.0">
              <emma:interpretation id="{FC5B689B-4076-4C4E-AE57-E973D27D8D50}" emma:medium="tactile" emma:mode="ink">
                <msink:context xmlns:msink="http://schemas.microsoft.com/ink/2010/main" type="inkWord" rotatedBoundingBox="3263,14442 10320,15175 9919,19041 2862,1830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88910.9527">6047 9614 0,'-24'0'0,"0"0"47,0 0-31,0 0-1,0 0-15,0 0 16,0 0-16,-24 0 16,0 0-16,24 24 15,-24-24 1,24 24-16,-23 0 15,-1-24-15,0 24 16,24 0-16,-24 0 16,24 24-16,0 0 15,-24-24-15,24 24 16,24 23-16,0-47 16,-24 48-16,24-24 15,-48 24-15,48-24 16,-24 48-16,24-48 15,0 24-15,0 23 16,0-47-16,0 48 16,24-48-16,-24 0 15,24 24-15,0-48 16,-24 0-16,24 0 16,24 0-1,-24-24 1,48 0-1,0 0-15,0-24 16,-1-24-16,25 0 16,0-24-16,24 48 15,-72-48-15,24 48 16,-24-48 0,-24 25-16,0-1 15,0 24-15,-24-48 16,24 48-16,-1-24 15,-23 24-15,0-48 16,24 0-16,-24 24 16,24 24-16,-24 0 15,0-24-15,0 24 16,0-47-16,0 47 16,0 0-16,-24-24 15,0 24-15,24 0 16,-23 0-16,23 0 15,-48 24-15,24-24 16,0 0-16,0 0 16,0 0-16,0 24 15,0 0 1,0-24 0,-24 24-1,24 0 1,0 0-16,0 0 15,0 0-15,-24 0 32,0 0-32,48 24 15,-48 0-15,24-24 16,24 24-16,-48 0 16,24 0 15,24 24-16</inkml:trace>
          <inkml:trace contextRef="#ctx0" brushRef="#br0" timeOffset="85062.9554">1877 10261 0,'24'0'78,"-24"-24"-78,24 0 15,24-24 1,-24 48-16,24-24 16,0 0-16,-24 0 15,0-24-15,24 24 16,0-24-16,0 24 16,0-23-16,-24 23 15,48-24-15,-24 0 16,-1 0-16,1 0 15,48 0-15,-48 24 16,0-48-16,0 48 16,0-24-16,-24 24 15,48-24-15,-24 24 16,0-24 0,-24 1-16,0-1 15,23 0-15,-23-24 16,0 24-16,24 0 15,-48 24-15,24-24 16,0 24-16,-24 0 16,0-24-16,0 0 15,24 0 1,-24 24-16,24-24 16,-24 1-1,0 23 1,0-24-16,-24 0 31,24 0-15,-24 24-16,0 0 15,24 0-15,-24 0 16,0-24 0,0 24-1,-24 24-15,48-24 16,-23 0-16,-25 24 15,48-24 1,-24 24 0,0 0-1,0 0-15,-24 0 16,0 0-16,0 24 16,0 0-16,0 0 15,24 0-15,-24 24 16,24 0-16,0-24 15,0 24-15,24 0 16,-24 0-16,24-24 16,0 0-16,0 23 15,-24 25-15,24-24 16,0 24 0,0-48-16,0 0 15,0 24-15,-24 24 16,24-24-16,-24 0 15,24-24-15,-24 48 16,24-48-16,0 47 16,0-23-16,0 0 15,0 24-15,-23-24 16,-1 0-16,24 0 16,-24 24-16,24-24 15,0 24 1,0-48-16,-24 48 15,0-25-15,0 25 16,24 0-16,-24-24 16,24-24-16,-24 48 15,24-48-15,0 48 16,0-24-16,-24 24 16,24-48-16,0 0 15,0 23-15,0-23 16,0 0-16,0 0 15,0 24 1,24-24 15,-24 24-15,24-48 0,24 0-1,-24 0 1,24 0-1,-1 0-15,-23-24 16,24 24-16,-24-48 16,0 24-16,24 0 15,-24 0-15,24 0 16,-24 0 0,0 24-16,24-47 15,-24 23 1,24 0-16,-24 0 15,0 0-15,0 0 16,0 24 0,-24-48-1,0 24 1,24-24-16,0 24 16,-24-24-1,0 24-15,0 0 16,0 0-16,0 0 15,0 0-15,0 0 16,0-24-16,0 0 16,-24 24-1,24 1 1,-24-1-16,0 24 16,0-24-16,0 0 15,-24 24-15,24-24 16,0 24-16,0 0 15,-24 0 1,24 0 0,0 0-16,0 0 15,-48 0-15,48 0 16,0 24-16,-24 0 16,24 0-1,24 0-15,-47-1 16,23 25-1,0 0 1,24-24-16,0 0 16,0 24-1,0-24 1,-24-24 15,24 24 16</inkml:trace>
          <inkml:trace contextRef="#ctx0" brushRef="#br0" timeOffset="86071.9527">3675 9590 0,'0'48'31,"0"-24"-15,0 0-16,0 24 16,0 0-16,0 0 15,0 0-15,0 0 16,0 23-16,0 1 15,0 24-15,0 0 16,0 0-16,-24 0 16,0 0-16,0-25 15,24 1-15,-24 24 16,0-24-16,24 48 16,-24-48-16,0 0 15,24-24-15,-24 47 16,0-47-16,24 48 15,-24-24-15,24-24 16,0 0 0,0 0-16,-24 24 15,24-48-15,-24 48 16,24-1-16,0-47 16,-24 24-16,24-24 15,0 0-15,-24 24 16,24-24-1,0 24-15,0-24 16,0 0 0,-48-24 77,48-24-93,0-24 16,0-24-16,0 24 16,0-24-16,24 1 15</inkml:trace>
          <inkml:trace contextRef="#ctx0" brushRef="#br0" timeOffset="87407.9549">3723 9638 0,'24'0'47,"-1"0"-32,1 0-15,0 0 16,24 0-16,0 0 16,0 0-16,0 0 15,24-24 1,0 0-16,-24 0 16,-24 24-16,24 0 15,0 0-15,-24 0 16,0 0-1,0 0 1,-1 24 78,-23 24-94,0 0 15,0 24-15,0 24 16,0 23-16,0-47 16,-23 48-16,-1-48 15,0 0-15,24 0 16,-24-24-16,-24 0 16,48 24-16,-24-25 15,24-23-15,0 24 16,0 0-16,-24 0 15,24-24-15,0 0 16,0 0-16,0 0 16,0 0-16,0 0 15,24-24 63,0 0-62,48-48-16,-24 24 16,23-24-16,-23 24 15,24-24-15,0 48 16,-48-48-16,24 24 16,0 0-16,-48 0 15,24 24-15,-24-24 16,24 24-16,0 0 15,-24-23 1,24 23 0</inkml:trace>
          <inkml:trace contextRef="#ctx0" brushRef="#br0" timeOffset="90103.9585">6334 9758 0,'24'0'15,"-24"24"17,0 0-32,0 24 15,0-24 1,0 24-16,0-25 15,24 73-15,-24-48 16,0-24 0,0 24-16,0 24 15,0-24-15,0 24 16,0 0-16,0 0 16,0-1-16,0 1 15,0-24-15,0 24 16,0-24-16,24 0 15,-24-24-15,0 24 32,24-48-32,0 24 47,0-24-32,24 0 1,0-24-16,0 24 15,0-48-15,48 24 16,0-24-16,-24 0 16,23 0-16,-47 24 15,0 0-15,-24 0 16,0 24-16,0-24 16,-24 0-16,0 0 15,0 1 1,0-1-1,0 0 1,24 24-16,-24-24 31,0 0-31,0 0 32</inkml:trace>
          <inkml:trace contextRef="#ctx0" brushRef="#br0" timeOffset="91430.9509">7676 9350 0,'0'24'31,"0"24"-31,-24 0 15,24-24-15,0 24 16,0 0-16,0 72 16,24-48-16,-24-24 15,0 48-15,0-49 16,24 49-16,24 24 16,-48-96-16,0 48 15,0 0-15,0 0 16,0 0-16,0-24 15,24 47-15,-24-47 16,0 0 0,0 24-16,0-24 15,0-24-15,0 0 16,-24-24 93,24-48-93,0 24-16,-24-48 16,0 0-16,24 48 15,0-48-15,0 1 16,0 23-16,0 0 15,0 0-15,0 0 16,0 0-16,0 0 16,0-24-16,0 48 15,0-48 1,0 48-16,0-48 16,24 48-16,0-23 15,0-1 1,0 24-16,-24-24 15,24 24-15,0 0 16,24 24-16,-48-24 16,48 0-16,-24 24 15,0-24-15,24 0 16,0 24-16,0-24 16,-24 24-16,24-24 15,-25 24-15,1 0 16,0 0-16,24 0 15,-24 0 1,24 0 47,-48 24-48,0 0 16,0 0-31</inkml:trace>
          <inkml:trace contextRef="#ctx0" brushRef="#br0" timeOffset="92816.1737">7652 10093 0,'24'0'0,"0"0"15,24 0 1,0 24-1,0-24-15,0 24 16,-24-24 0,24 24-16,-24 0 15,0-24 1,0 0-16,24 24 62,-48 0-46,0 48 0,0-48-16,24 48 15,0-24-15,0 0 16,-24 23-16,0-23 16,24 24-16,0-48 15,-24 0-15,23 48 16,1-48-1,-24 0-15,24 0 16,0 0 0,-24 0-16,24-24 15,0 0 17,0 0-17,0 0-15,24 0 16,0 0-16,24-24 15,-24 0-15,24-24 16,-24 24-16,0-24 16,0 24-16,-1-24 15,-23 48-15,0-24 16,0 0-16,0 24 16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31:53.342"/>
    </inkml:context>
    <inkml:brush xml:id="br0">
      <inkml:brushProperty name="width" value="0.07938" units="cm"/>
      <inkml:brushProperty name="height" value="0.07938" units="cm"/>
      <inkml:brushProperty name="fitToCurve" value="1"/>
    </inkml:brush>
  </inkml:definitions>
  <inkml:traceGroup>
    <inkml:annotationXML>
      <emma:emma xmlns:emma="http://www.w3.org/2003/04/emma" version="1.0">
        <emma:interpretation id="{F112B885-4EB0-4F3E-A1DE-88677D346452}" emma:medium="tactile" emma:mode="ink">
          <msink:context xmlns:msink="http://schemas.microsoft.com/ink/2010/main" type="inkDrawing" rotatedBoundingBox="2760,6210 3066,9440 1285,9608 980,6378" semanticType="verticalRange" shapeName="Other">
            <msink:sourceLink direction="with" ref="{6C963AC8-736E-429E-AFBC-A771B4B8442B}"/>
          </msink:context>
        </emma:interpretation>
      </emma:emma>
    </inkml:annotationXML>
    <inkml:trace contextRef="#ctx0" brushRef="#br0">1111 77 0,'-24'0'94,"0"-24"-94,-48 0 15,48 24-15,-48 0 16,0 0-16,0 0 16,-24 0-16,25 0 15,-1 0-15,0 0 16,24 0-16,0 0 15,24 0-15,0 0 16,-24 0-16,24 0 16,0 0-1,0 0-15,0 0 16,0 0 78,24 24-63,0 0-31,-24 0 16,0-24-16,24 24 15,0 0 1,0 0-16,0 24 15,0 0-15,0-24 16,0 24-16,0-24 16,0 47-16,0-47 15,0 0-15,0 24 16,0 0-16,0 24 16,0-24-16,0 24 15,0 0-15,0 24 16,0 0-16,0-1 15,0 1-15,0 0 16,0 0-16,0-24 16,0 24-16,0-24 15,0-1-15,0 1 16,0 0-16,0 0 16,0-24-16,0 24 15,0-24-15,0 48 16,0-72-16,0 48 15,0-49-15,0 1 16,0 48-16,0-48 16,0 0-16,0 0 15,0 24 1,0 0-16,0-24 16,0 0-16,0 24 15,0-24-15,0 0 16,0 0-16,0 0 15,0 0 1,0 0 0,0 0 15,48 0 125,-24-24-140,0 0-16,24 0 15,0 0-15,24 0 16,-24 0 0,0 0-16,0 0 15,-24 0 1,24 0 0,-1 0-1,97 24-15,0 0 16,-24-1-16,48 1 15,23 24-15,25 0 16,-96-24-16,0 0 16,-96-24-16,-1 0 15,1 0-15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10-17T16:33:30.126"/>
    </inkml:context>
    <inkml:brush xml:id="br0">
      <inkml:brushProperty name="width" value="0.07938" units="cm"/>
      <inkml:brushProperty name="height" value="0.07938" units="cm"/>
      <inkml:brushProperty name="fitToCurve" value="1"/>
    </inkml:brush>
  </inkml:definitions>
  <inkml:traceGroup>
    <inkml:annotationXML>
      <emma:emma xmlns:emma="http://www.w3.org/2003/04/emma" version="1.0">
        <emma:interpretation id="{3E394365-2489-4C2C-BFF2-B7945E868301}" emma:medium="tactile" emma:mode="ink">
          <msink:context xmlns:msink="http://schemas.microsoft.com/ink/2010/main" type="inkDrawing" rotatedBoundingBox="10979,14304 11573,17290 10369,17529 9776,14544" semanticType="verticalRange" shapeName="Other">
            <msink:sourceLink direction="with" ref="{6D39CB8A-401E-4753-9E90-558DBE7ADFE4}"/>
          </msink:context>
        </emma:interpretation>
      </emma:emma>
    </inkml:annotationXML>
    <inkml:trace contextRef="#ctx0" brushRef="#br0">0 0 0,'48'0'78,"0"0"-63,-24 0 1,24 0-16,23 0 16,25 0-16,-24 0 15,24 0-15,0 0 16,24 0-16,-24 0 15,-1 0-15,1 0 16,-24 0-16,-24 0 16,-24 0-16,24 0 15,-24 0-15,0 0 16,-24 24 109,0 0-94,24 24-31,-24 0 16,0 0-1,0 0-15,0 0 16,0 24-16,0-24 16,0-1-16,0 25 15,0-24-15,0 0 16,0 24-16,0 0 16,0 0-16,0 24 15,24 47-15,0 1 16,0-24-16,-24 24 15,48 0-15,-24-25 16,0 1-16,0-24 16,0 0-16,-1 24 15,1-24-15,-24-48 16,24 23-16,-24-47 16,24 72-16,0-72 15,-24 24 1,0-24-1,0 0 17,0 0-32,0 0 15,0 24 1,24-48 0,-24 24-1,0 0-15,-24-24 203,0 0-203,0 0 16,0 0 0,0 0-16,1 0 15,-1 0-15,0 0 16,0 0-1,0 0-15,0 0 16,0 0 0,0 0-16,-24 24 15,24-24-15,0 24 16,0-24 0,0 0-1,-24 24-15,24-24 16,0 24-1,0-24-15,-24 24 16,24-24 0,0 0-1,0 0-15,-24 24 16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2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56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1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75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54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62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24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02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0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989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60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96935-6999-44FD-81AB-70573DE5E75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E92CD-7547-429F-813A-2D79C9A54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6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ПЕРЕПИШИТЕ, ВСТАВЛЯЯ ПРОПУЩЕННЫЕ БУКВЫ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151" y="1816713"/>
            <a:ext cx="1181818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Сне(г/к) тает на глазах.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булыжная м..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 по ней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загр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..мели к..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теле(г/к). </a:t>
            </a:r>
          </a:p>
        </p:txBody>
      </p:sp>
    </p:spTree>
    <p:extLst>
      <p:ext uri="{BB962C8B-B14F-4D97-AF65-F5344CB8AC3E}">
        <p14:creationId xmlns:p14="http://schemas.microsoft.com/office/powerpoint/2010/main" val="2419850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ПРОВЕРЬТЕ СЕБЯ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151" y="1816713"/>
            <a:ext cx="1181818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тает на глазах. Выс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 булыжная 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 и по ней загр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мели к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 теле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ОПРЕДЕЛИТЕ ЧАСТЬ РЕЧИ КАЖДОГО СЛОВА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151" y="1816713"/>
            <a:ext cx="1181818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тает на глазах. Выс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 булыжная 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 и по ней загр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мели к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 теле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1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НАДПИШИТЕ НАД ВЫДЕЛЕННЫМИ БУКВАМИ ЗВУКИ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151" y="1816713"/>
            <a:ext cx="1181818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тает на глазах. Выс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 булыжная 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 и по ней загр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мели к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 теле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1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ПОДУМАЙТЕ, ПОЧЕМУ ЭТИ ЗВУКИ ТАК СЛЫШАТСЯ 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151" y="1816713"/>
            <a:ext cx="1181818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тает на глазах. Выс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 булыжная 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 и по ней загр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мели к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 теле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Рукописный ввод 7"/>
              <p14:cNvContentPartPr/>
              <p14:nvPr/>
            </p14:nvContentPartPr>
            <p14:xfrm>
              <a:off x="1992145" y="1870458"/>
              <a:ext cx="571680" cy="484920"/>
            </p14:xfrm>
          </p:contentPart>
        </mc:Choice>
        <mc:Fallback>
          <p:pic>
            <p:nvPicPr>
              <p:cNvPr id="8" name="Рукописный ввод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80265" y="1858578"/>
                <a:ext cx="59544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Рукописный ввод 12"/>
              <p14:cNvContentPartPr/>
              <p14:nvPr/>
            </p14:nvContentPartPr>
            <p14:xfrm>
              <a:off x="9497785" y="1966938"/>
              <a:ext cx="681840" cy="431640"/>
            </p14:xfrm>
          </p:contentPart>
        </mc:Choice>
        <mc:Fallback>
          <p:pic>
            <p:nvPicPr>
              <p:cNvPr id="13" name="Рукописный ввод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85905" y="1955058"/>
                <a:ext cx="70560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Рукописный ввод 16"/>
              <p14:cNvContentPartPr/>
              <p14:nvPr/>
            </p14:nvContentPartPr>
            <p14:xfrm>
              <a:off x="5086345" y="3263298"/>
              <a:ext cx="909360" cy="455040"/>
            </p14:xfrm>
          </p:contentPart>
        </mc:Choice>
        <mc:Fallback>
          <p:pic>
            <p:nvPicPr>
              <p:cNvPr id="17" name="Рукописный ввод 1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4465" y="3251418"/>
                <a:ext cx="93312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4" name="Рукописный ввод 23"/>
              <p14:cNvContentPartPr/>
              <p14:nvPr/>
            </p14:nvContentPartPr>
            <p14:xfrm>
              <a:off x="3071065" y="4649658"/>
              <a:ext cx="682920" cy="483840"/>
            </p14:xfrm>
          </p:contentPart>
        </mc:Choice>
        <mc:Fallback>
          <p:pic>
            <p:nvPicPr>
              <p:cNvPr id="24" name="Рукописный ввод 2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59185" y="4637778"/>
                <a:ext cx="70668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Рукописный ввод 27"/>
              <p14:cNvContentPartPr/>
              <p14:nvPr/>
            </p14:nvContentPartPr>
            <p14:xfrm>
              <a:off x="5742625" y="4666938"/>
              <a:ext cx="797400" cy="406440"/>
            </p14:xfrm>
          </p:contentPart>
        </mc:Choice>
        <mc:Fallback>
          <p:pic>
            <p:nvPicPr>
              <p:cNvPr id="28" name="Рукописный ввод 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30745" y="4655058"/>
                <a:ext cx="82116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Рукописный ввод 31"/>
              <p14:cNvContentPartPr/>
              <p14:nvPr/>
            </p14:nvContentPartPr>
            <p14:xfrm>
              <a:off x="9713425" y="4648218"/>
              <a:ext cx="1026720" cy="467640"/>
            </p14:xfrm>
          </p:contentPart>
        </mc:Choice>
        <mc:Fallback>
          <p:pic>
            <p:nvPicPr>
              <p:cNvPr id="32" name="Рукописный ввод 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01545" y="4636338"/>
                <a:ext cx="1050480" cy="49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457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ДОКАЖИТЕ, ЧТО ПИШЕТСЯ ИМЕННО ЭТА БУКВА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91706" y="1706062"/>
            <a:ext cx="980823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Сне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хла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5400" dirty="0">
                <a:latin typeface="Arial" panose="020B0604020202020204" pitchFamily="34" charset="0"/>
              </a:rPr>
              <a:t>М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стовая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Загр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е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мели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лёса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Теле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</a:t>
            </a:r>
          </a:p>
        </p:txBody>
      </p:sp>
    </p:spTree>
    <p:extLst>
      <p:ext uri="{BB962C8B-B14F-4D97-AF65-F5344CB8AC3E}">
        <p14:creationId xmlns:p14="http://schemas.microsoft.com/office/powerpoint/2010/main" val="192081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5041" y="77636"/>
            <a:ext cx="10104408" cy="17511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УГАДАЙ СЛОВО ПО ТРАНСКРИПЦИИ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Рукописный ввод 15"/>
              <p14:cNvContentPartPr/>
              <p14:nvPr/>
            </p14:nvContentPartPr>
            <p14:xfrm>
              <a:off x="448465" y="2388566"/>
              <a:ext cx="3718440" cy="4262760"/>
            </p14:xfrm>
          </p:contentPart>
        </mc:Choice>
        <mc:Fallback>
          <p:pic>
            <p:nvPicPr>
              <p:cNvPr id="16" name="Рукописный ввод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65" y="2374166"/>
                <a:ext cx="3747240" cy="429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Рукописный ввод 20"/>
              <p14:cNvContentPartPr/>
              <p14:nvPr/>
            </p14:nvContentPartPr>
            <p14:xfrm>
              <a:off x="419665" y="2275526"/>
              <a:ext cx="684720" cy="1123560"/>
            </p14:xfrm>
          </p:contentPart>
        </mc:Choice>
        <mc:Fallback>
          <p:pic>
            <p:nvPicPr>
              <p:cNvPr id="21" name="Рукописный ввод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5265" y="2261126"/>
                <a:ext cx="713520" cy="11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3" name="Рукописный ввод 42"/>
              <p14:cNvContentPartPr/>
              <p14:nvPr/>
            </p14:nvContentPartPr>
            <p14:xfrm>
              <a:off x="3519625" y="5236166"/>
              <a:ext cx="586800" cy="1053000"/>
            </p14:xfrm>
          </p:contentPart>
        </mc:Choice>
        <mc:Fallback>
          <p:pic>
            <p:nvPicPr>
              <p:cNvPr id="43" name="Рукописный ввод 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05225" y="5221766"/>
                <a:ext cx="615600" cy="10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63598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125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Тема Office</vt:lpstr>
      <vt:lpstr>ПЕРЕПИШИТЕ, ВСТАВЛЯЯ ПРОПУЩЕННЫЕ БУКВЫ</vt:lpstr>
      <vt:lpstr>ПРОВЕРЬТЕ СЕБЯ</vt:lpstr>
      <vt:lpstr>ОПРЕДЕЛИТЕ ЧАСТЬ РЕЧИ КАЖДОГО СЛОВА</vt:lpstr>
      <vt:lpstr>НАДПИШИТЕ НАД ВЫДЕЛЕННЫМИ БУКВАМИ ЗВУКИ</vt:lpstr>
      <vt:lpstr>ПОДУМАЙТЕ, ПОЧЕМУ ЭТИ ЗВУКИ ТАК СЛЫШАТСЯ </vt:lpstr>
      <vt:lpstr>ДОКАЖИТЕ, ЧТО ПИШЕТСЯ ИМЕННО ЭТА БУКВА</vt:lpstr>
      <vt:lpstr>УГАДАЙ СЛОВО ПО ТРАНСКРИПЦИИ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ПЕРЕПИШИТЕ, ВСТАВЛЯЯ ПРОПУЩЕННЫЕ БУКВЫ</dc:title>
  <dc:creator>Veles</dc:creator>
  <cp:lastModifiedBy>Veles</cp:lastModifiedBy>
  <cp:revision>3</cp:revision>
  <dcterms:created xsi:type="dcterms:W3CDTF">2023-10-17T16:25:33Z</dcterms:created>
  <dcterms:modified xsi:type="dcterms:W3CDTF">2023-10-17T17:20:02Z</dcterms:modified>
</cp:coreProperties>
</file>