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Сочинение-рассуждение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 повести </a:t>
            </a:r>
            <a:r>
              <a:rPr lang="ru-RU" dirty="0" err="1"/>
              <a:t>А.С.Пушкина</a:t>
            </a:r>
            <a:r>
              <a:rPr lang="ru-RU" dirty="0"/>
              <a:t> «Выстрел»</a:t>
            </a:r>
          </a:p>
        </p:txBody>
      </p:sp>
    </p:spTree>
    <p:extLst>
      <p:ext uri="{BB962C8B-B14F-4D97-AF65-F5344CB8AC3E}">
        <p14:creationId xmlns:p14="http://schemas.microsoft.com/office/powerpoint/2010/main" val="49911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91296"/>
            <a:ext cx="10364451" cy="551256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774358"/>
            <a:ext cx="10882810" cy="5016842"/>
          </a:xfrm>
        </p:spPr>
        <p:txBody>
          <a:bodyPr>
            <a:normAutofit/>
          </a:bodyPr>
          <a:lstStyle/>
          <a:p>
            <a:r>
              <a:rPr lang="ru-RU" b="1" dirty="0"/>
              <a:t>Вступление</a:t>
            </a:r>
            <a:r>
              <a:rPr lang="ru-RU" dirty="0"/>
              <a:t> что значит, по моему мнению,  быть счастливым человеком? </a:t>
            </a:r>
          </a:p>
          <a:p>
            <a:r>
              <a:rPr lang="ru-RU" b="1" dirty="0"/>
              <a:t>1 часть </a:t>
            </a:r>
            <a:r>
              <a:rPr lang="ru-RU" dirty="0"/>
              <a:t>главный герой повести </a:t>
            </a:r>
            <a:r>
              <a:rPr lang="ru-RU" dirty="0" err="1"/>
              <a:t>А.С.Пушкина</a:t>
            </a:r>
            <a:r>
              <a:rPr lang="ru-RU" dirty="0"/>
              <a:t> «Выстрел»: что узнает читатель после прочтения первых страниц повести о </a:t>
            </a:r>
            <a:r>
              <a:rPr lang="ru-RU" dirty="0" err="1"/>
              <a:t>сильвио</a:t>
            </a:r>
            <a:r>
              <a:rPr lang="ru-RU" dirty="0"/>
              <a:t>? Можно ли утверждать, что это счастливый человек? Почему? Какие чувства вызывает он у меня в начале повести?</a:t>
            </a:r>
          </a:p>
          <a:p>
            <a:r>
              <a:rPr lang="ru-RU" b="1" dirty="0"/>
              <a:t>2 часть </a:t>
            </a:r>
            <a:r>
              <a:rPr lang="ru-RU" dirty="0"/>
              <a:t>как раскрывается перед читателем </a:t>
            </a:r>
            <a:r>
              <a:rPr lang="ru-RU" dirty="0" err="1"/>
              <a:t>сильвио</a:t>
            </a:r>
            <a:r>
              <a:rPr lang="ru-RU" dirty="0"/>
              <a:t> после его рассказа </a:t>
            </a:r>
            <a:r>
              <a:rPr lang="ru-RU" dirty="0" err="1"/>
              <a:t>и.л.п</a:t>
            </a:r>
            <a:r>
              <a:rPr lang="ru-RU" dirty="0"/>
              <a:t>. о дуэли с графом б.? Что проясняется после этого? Каким предстает </a:t>
            </a:r>
            <a:r>
              <a:rPr lang="ru-RU" dirty="0" err="1"/>
              <a:t>сильвио</a:t>
            </a:r>
            <a:r>
              <a:rPr lang="ru-RU" dirty="0"/>
              <a:t> в сравнении с графом? Как меняется, в связи с этим,  мое отношение к нему?</a:t>
            </a:r>
          </a:p>
          <a:p>
            <a:r>
              <a:rPr lang="ru-RU" b="1" dirty="0"/>
              <a:t>3 часть </a:t>
            </a:r>
            <a:r>
              <a:rPr lang="ru-RU" dirty="0"/>
              <a:t>изменился ли замысле </a:t>
            </a:r>
            <a:r>
              <a:rPr lang="ru-RU" dirty="0" err="1"/>
              <a:t>сильвио</a:t>
            </a:r>
            <a:r>
              <a:rPr lang="ru-RU" dirty="0"/>
              <a:t> через 6 лет? О чем это говорит?  Каким стало мое отношение к нему после второго эпизода дуэли и почему?</a:t>
            </a:r>
          </a:p>
          <a:p>
            <a:r>
              <a:rPr lang="ru-RU" b="1" dirty="0"/>
              <a:t>Вывод</a:t>
            </a:r>
            <a:r>
              <a:rPr lang="ru-RU" dirty="0"/>
              <a:t>: можно ли считать </a:t>
            </a:r>
            <a:r>
              <a:rPr lang="ru-RU" dirty="0" err="1"/>
              <a:t>сильвио</a:t>
            </a:r>
            <a:r>
              <a:rPr lang="ru-RU" dirty="0"/>
              <a:t> счастливым человеком? Почему? С каким чувством к нему оставляю я этого героя? Что пожелал(а) бы ему, если бы мы с ним встретились?</a:t>
            </a:r>
          </a:p>
        </p:txBody>
      </p:sp>
    </p:spTree>
    <p:extLst>
      <p:ext uri="{BB962C8B-B14F-4D97-AF65-F5344CB8AC3E}">
        <p14:creationId xmlns:p14="http://schemas.microsoft.com/office/powerpoint/2010/main" val="53846841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22</TotalTime>
  <Words>181</Words>
  <Application>Microsoft Office PowerPoint</Application>
  <PresentationFormat>Широкоэкранный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Сочинение-рассуждение</vt:lpstr>
      <vt:lpstr>план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Сочинение-рассуждение</dc:title>
  <dc:creator>user</dc:creator>
  <cp:lastModifiedBy>Наталия</cp:lastModifiedBy>
  <cp:revision>3</cp:revision>
  <dcterms:created xsi:type="dcterms:W3CDTF">2016-02-27T03:00:18Z</dcterms:created>
  <dcterms:modified xsi:type="dcterms:W3CDTF">2023-12-10T13:23:47Z</dcterms:modified>
</cp:coreProperties>
</file>