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764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156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665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9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97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916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981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013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216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581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305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E4F70-DCE1-4104-9245-D182E767D6C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5254A-4A5C-4F40-9B92-192064E0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521" y="91087"/>
            <a:ext cx="11864196" cy="6439109"/>
          </a:xfrm>
        </p:spPr>
        <p:txBody>
          <a:bodyPr>
            <a:noAutofit/>
          </a:bodyPr>
          <a:lstStyle/>
          <a:p>
            <a:pPr algn="just"/>
            <a:r>
              <a:rPr lang="ru-RU" sz="3800" dirty="0"/>
              <a:t>Утренняя </a:t>
            </a:r>
            <a:r>
              <a:rPr lang="ru-RU" sz="3800" dirty="0" smtClean="0"/>
              <a:t>з..</a:t>
            </a:r>
            <a:r>
              <a:rPr lang="ru-RU" sz="3800" dirty="0" err="1" smtClean="0"/>
              <a:t>ря</a:t>
            </a:r>
            <a:r>
              <a:rPr lang="ru-RU" sz="3800" dirty="0" smtClean="0"/>
              <a:t> </a:t>
            </a:r>
            <a:r>
              <a:rPr lang="ru-RU" sz="3800" dirty="0"/>
              <a:t>мало-помалу </a:t>
            </a:r>
            <a:r>
              <a:rPr lang="ru-RU" sz="3800" dirty="0" err="1" smtClean="0"/>
              <a:t>разг</a:t>
            </a:r>
            <a:r>
              <a:rPr lang="ru-RU" sz="3800" dirty="0" smtClean="0"/>
              <a:t>..</a:t>
            </a:r>
            <a:r>
              <a:rPr lang="ru-RU" sz="3800" dirty="0" err="1" smtClean="0"/>
              <a:t>рается</a:t>
            </a:r>
            <a:r>
              <a:rPr lang="ru-RU" sz="3800" dirty="0"/>
              <a:t>. Скоро луч солнца </a:t>
            </a:r>
            <a:r>
              <a:rPr lang="ru-RU" sz="3800" dirty="0" smtClean="0"/>
              <a:t>к..</a:t>
            </a:r>
            <a:r>
              <a:rPr lang="ru-RU" sz="3800" dirty="0" err="1" smtClean="0"/>
              <a:t>снётся</a:t>
            </a:r>
            <a:r>
              <a:rPr lang="ru-RU" sz="3800" dirty="0" smtClean="0"/>
              <a:t> </a:t>
            </a:r>
            <a:r>
              <a:rPr lang="ru-RU" sz="3800" dirty="0"/>
              <a:t>по-осеннему </a:t>
            </a:r>
            <a:r>
              <a:rPr lang="ru-RU" sz="3800" dirty="0" err="1" smtClean="0"/>
              <a:t>ог</a:t>
            </a:r>
            <a:r>
              <a:rPr lang="ru-RU" sz="3800" dirty="0" smtClean="0"/>
              <a:t>..</a:t>
            </a:r>
            <a:r>
              <a:rPr lang="ru-RU" sz="3800" dirty="0" err="1" smtClean="0"/>
              <a:t>лённых</a:t>
            </a:r>
            <a:r>
              <a:rPr lang="ru-RU" sz="3800" dirty="0" smtClean="0"/>
              <a:t> в..</a:t>
            </a:r>
            <a:r>
              <a:rPr lang="ru-RU" sz="3800" dirty="0" err="1" smtClean="0"/>
              <a:t>рхушек</a:t>
            </a:r>
            <a:r>
              <a:rPr lang="ru-RU" sz="3800" dirty="0" smtClean="0"/>
              <a:t> д..</a:t>
            </a:r>
            <a:r>
              <a:rPr lang="ru-RU" sz="3800" dirty="0" err="1" smtClean="0"/>
              <a:t>ревьев</a:t>
            </a:r>
            <a:r>
              <a:rPr lang="ru-RU" sz="3800" dirty="0" smtClean="0"/>
              <a:t> </a:t>
            </a:r>
            <a:r>
              <a:rPr lang="ru-RU" sz="3800" dirty="0"/>
              <a:t>и </a:t>
            </a:r>
            <a:r>
              <a:rPr lang="ru-RU" sz="3800" dirty="0" smtClean="0"/>
              <a:t>поз..л..</a:t>
            </a:r>
            <a:r>
              <a:rPr lang="ru-RU" sz="3800" dirty="0" err="1" smtClean="0"/>
              <a:t>тит</a:t>
            </a:r>
            <a:r>
              <a:rPr lang="ru-RU" sz="3800" dirty="0" smtClean="0"/>
              <a:t> </a:t>
            </a:r>
            <a:r>
              <a:rPr lang="ru-RU" sz="3800" dirty="0" err="1" smtClean="0"/>
              <a:t>бл</a:t>
            </a:r>
            <a:r>
              <a:rPr lang="ru-RU" sz="3800" dirty="0" smtClean="0"/>
              <a:t>..</a:t>
            </a:r>
            <a:r>
              <a:rPr lang="ru-RU" sz="3800" dirty="0" err="1" smtClean="0"/>
              <a:t>стящее</a:t>
            </a:r>
            <a:r>
              <a:rPr lang="ru-RU" sz="3800" dirty="0" smtClean="0"/>
              <a:t> </a:t>
            </a:r>
            <a:r>
              <a:rPr lang="ru-RU" sz="3800" dirty="0"/>
              <a:t>зеркало </a:t>
            </a:r>
            <a:r>
              <a:rPr lang="ru-RU" sz="3800" dirty="0" err="1" smtClean="0"/>
              <a:t>оз</a:t>
            </a:r>
            <a:r>
              <a:rPr lang="ru-RU" sz="3800" dirty="0" smtClean="0"/>
              <a:t>..</a:t>
            </a:r>
            <a:r>
              <a:rPr lang="ru-RU" sz="3800" dirty="0" err="1" smtClean="0"/>
              <a:t>ра</a:t>
            </a:r>
            <a:r>
              <a:rPr lang="ru-RU" sz="3800" dirty="0"/>
              <a:t>. А </a:t>
            </a:r>
            <a:r>
              <a:rPr lang="ru-RU" sz="3800" dirty="0" err="1" smtClean="0"/>
              <a:t>непод</a:t>
            </a:r>
            <a:r>
              <a:rPr lang="ru-RU" sz="3800" dirty="0" smtClean="0"/>
              <a:t>..</a:t>
            </a:r>
            <a:r>
              <a:rPr lang="ru-RU" sz="3800" dirty="0" err="1" smtClean="0"/>
              <a:t>лёку</a:t>
            </a:r>
            <a:r>
              <a:rPr lang="ru-RU" sz="3800" dirty="0" smtClean="0"/>
              <a:t> </a:t>
            </a:r>
            <a:r>
              <a:rPr lang="ru-RU" sz="3800" dirty="0" err="1" smtClean="0"/>
              <a:t>распол</a:t>
            </a:r>
            <a:r>
              <a:rPr lang="ru-RU" sz="3800" dirty="0" smtClean="0"/>
              <a:t>..</a:t>
            </a:r>
            <a:r>
              <a:rPr lang="ru-RU" sz="3800" dirty="0" err="1" smtClean="0"/>
              <a:t>гается</a:t>
            </a:r>
            <a:r>
              <a:rPr lang="ru-RU" sz="3800" dirty="0" smtClean="0"/>
              <a:t> </a:t>
            </a:r>
            <a:r>
              <a:rPr lang="ru-RU" sz="3800" dirty="0" err="1" smtClean="0"/>
              <a:t>оз</a:t>
            </a:r>
            <a:r>
              <a:rPr lang="ru-RU" sz="3800" dirty="0" smtClean="0"/>
              <a:t>..</a:t>
            </a:r>
            <a:r>
              <a:rPr lang="ru-RU" sz="3800" dirty="0" err="1" smtClean="0"/>
              <a:t>ро</a:t>
            </a:r>
            <a:r>
              <a:rPr lang="ru-RU" sz="3800" dirty="0" smtClean="0"/>
              <a:t> </a:t>
            </a:r>
            <a:r>
              <a:rPr lang="ru-RU" sz="3800" dirty="0"/>
              <a:t>поменьше, </a:t>
            </a:r>
            <a:r>
              <a:rPr lang="ru-RU" sz="3800" dirty="0" err="1" smtClean="0"/>
              <a:t>в..да</a:t>
            </a:r>
            <a:r>
              <a:rPr lang="ru-RU" sz="3800" dirty="0" smtClean="0"/>
              <a:t> </a:t>
            </a:r>
            <a:r>
              <a:rPr lang="ru-RU" sz="3800" dirty="0"/>
              <a:t>в нём </a:t>
            </a:r>
            <a:r>
              <a:rPr lang="ru-RU" sz="3800" dirty="0" smtClean="0"/>
              <a:t>буроватая</a:t>
            </a:r>
            <a:r>
              <a:rPr lang="ru-RU" sz="3800" dirty="0"/>
              <a:t>. </a:t>
            </a:r>
            <a:r>
              <a:rPr lang="ru-RU" sz="3800" dirty="0" smtClean="0"/>
              <a:t>Г..в..</a:t>
            </a:r>
            <a:r>
              <a:rPr lang="ru-RU" sz="3800" dirty="0" err="1" smtClean="0"/>
              <a:t>рят</a:t>
            </a:r>
            <a:r>
              <a:rPr lang="ru-RU" sz="3800" dirty="0"/>
              <a:t>, что этот </a:t>
            </a:r>
            <a:r>
              <a:rPr lang="ru-RU" sz="3800" dirty="0" err="1" smtClean="0"/>
              <a:t>сп</a:t>
            </a:r>
            <a:r>
              <a:rPr lang="ru-RU" sz="3800" dirty="0" smtClean="0"/>
              <a:t>..</a:t>
            </a:r>
            <a:r>
              <a:rPr lang="ru-RU" sz="3800" dirty="0" err="1" smtClean="0"/>
              <a:t>цифический</a:t>
            </a:r>
            <a:r>
              <a:rPr lang="ru-RU" sz="3800" dirty="0" smtClean="0"/>
              <a:t> </a:t>
            </a:r>
            <a:r>
              <a:rPr lang="ru-RU" sz="3800" dirty="0"/>
              <a:t>оттенок </a:t>
            </a:r>
            <a:r>
              <a:rPr lang="ru-RU" sz="3800" dirty="0" err="1" smtClean="0"/>
              <a:t>объ</a:t>
            </a:r>
            <a:r>
              <a:rPr lang="ru-RU" sz="3800" dirty="0" smtClean="0"/>
              <a:t>..</a:t>
            </a:r>
            <a:r>
              <a:rPr lang="ru-RU" sz="3800" dirty="0" err="1" smtClean="0"/>
              <a:t>сняется</a:t>
            </a:r>
            <a:r>
              <a:rPr lang="ru-RU" sz="3800" dirty="0" smtClean="0"/>
              <a:t> </a:t>
            </a:r>
            <a:r>
              <a:rPr lang="ru-RU" sz="3800" dirty="0"/>
              <a:t>особенностями </a:t>
            </a:r>
            <a:r>
              <a:rPr lang="ru-RU" sz="3800" dirty="0" smtClean="0"/>
              <a:t>т..</a:t>
            </a:r>
            <a:r>
              <a:rPr lang="ru-RU" sz="3800" dirty="0" err="1" smtClean="0"/>
              <a:t>рфяной</a:t>
            </a:r>
            <a:r>
              <a:rPr lang="ru-RU" sz="3800" dirty="0" smtClean="0"/>
              <a:t> </a:t>
            </a:r>
            <a:r>
              <a:rPr lang="ru-RU" sz="3800" dirty="0"/>
              <a:t>почвы, слой которой </a:t>
            </a:r>
            <a:r>
              <a:rPr lang="ru-RU" sz="3800" dirty="0" err="1" smtClean="0"/>
              <a:t>уст..лает</a:t>
            </a:r>
            <a:r>
              <a:rPr lang="ru-RU" sz="3800" dirty="0" smtClean="0"/>
              <a:t> </a:t>
            </a:r>
            <a:r>
              <a:rPr lang="ru-RU" sz="3800" dirty="0"/>
              <a:t>озёрное дно. Оба эти </a:t>
            </a:r>
            <a:r>
              <a:rPr lang="ru-RU" sz="3800" dirty="0" err="1" smtClean="0"/>
              <a:t>оз</a:t>
            </a:r>
            <a:r>
              <a:rPr lang="ru-RU" sz="3800" dirty="0" smtClean="0"/>
              <a:t>..</a:t>
            </a:r>
            <a:r>
              <a:rPr lang="ru-RU" sz="3800" dirty="0" err="1" smtClean="0"/>
              <a:t>ра</a:t>
            </a:r>
            <a:r>
              <a:rPr lang="ru-RU" sz="3800" dirty="0" smtClean="0"/>
              <a:t> </a:t>
            </a:r>
            <a:r>
              <a:rPr lang="ru-RU" sz="3800" dirty="0" err="1" smtClean="0"/>
              <a:t>объ</a:t>
            </a:r>
            <a:r>
              <a:rPr lang="ru-RU" sz="3800" dirty="0" smtClean="0"/>
              <a:t>..д..</a:t>
            </a:r>
            <a:r>
              <a:rPr lang="ru-RU" sz="3800" dirty="0" err="1" smtClean="0"/>
              <a:t>нены</a:t>
            </a:r>
            <a:r>
              <a:rPr lang="ru-RU" sz="3800" dirty="0" smtClean="0"/>
              <a:t> </a:t>
            </a:r>
            <a:r>
              <a:rPr lang="ru-RU" sz="3800" dirty="0"/>
              <a:t>под названием </a:t>
            </a:r>
            <a:r>
              <a:rPr lang="ru-RU" sz="3800" dirty="0" smtClean="0"/>
              <a:t>Б..</a:t>
            </a:r>
            <a:r>
              <a:rPr lang="ru-RU" sz="3800" dirty="0" err="1" smtClean="0"/>
              <a:t>ровых</a:t>
            </a:r>
            <a:r>
              <a:rPr lang="ru-RU" sz="3800" dirty="0" smtClean="0"/>
              <a:t> </a:t>
            </a:r>
            <a:r>
              <a:rPr lang="ru-RU" sz="3800" dirty="0"/>
              <a:t>озёр, как в </a:t>
            </a:r>
            <a:r>
              <a:rPr lang="ru-RU" sz="3800" dirty="0" err="1" smtClean="0"/>
              <a:t>незапам</a:t>
            </a:r>
            <a:r>
              <a:rPr lang="ru-RU" sz="3800" dirty="0" smtClean="0"/>
              <a:t>..</a:t>
            </a:r>
            <a:r>
              <a:rPr lang="ru-RU" sz="3800" dirty="0" err="1" smtClean="0"/>
              <a:t>тные</a:t>
            </a:r>
            <a:r>
              <a:rPr lang="ru-RU" sz="3800" dirty="0" smtClean="0"/>
              <a:t> </a:t>
            </a:r>
            <a:r>
              <a:rPr lang="ru-RU" sz="3800" dirty="0" err="1" smtClean="0"/>
              <a:t>вр</a:t>
            </a:r>
            <a:r>
              <a:rPr lang="ru-RU" sz="3800" dirty="0" smtClean="0"/>
              <a:t>..мена </a:t>
            </a:r>
            <a:r>
              <a:rPr lang="ru-RU" sz="3800" dirty="0" err="1" smtClean="0"/>
              <a:t>окр</a:t>
            </a:r>
            <a:r>
              <a:rPr lang="ru-RU" sz="3800" dirty="0" smtClean="0"/>
              <a:t>..стили </a:t>
            </a:r>
            <a:r>
              <a:rPr lang="ru-RU" sz="3800" dirty="0"/>
              <a:t>их </a:t>
            </a:r>
            <a:r>
              <a:rPr lang="ru-RU" sz="3800" dirty="0" err="1" smtClean="0"/>
              <a:t>ст</a:t>
            </a:r>
            <a:r>
              <a:rPr lang="ru-RU" sz="3800" dirty="0" smtClean="0"/>
              <a:t>..</a:t>
            </a:r>
            <a:r>
              <a:rPr lang="ru-RU" sz="3800" dirty="0" err="1" smtClean="0"/>
              <a:t>рожилы</a:t>
            </a:r>
            <a:r>
              <a:rPr lang="ru-RU" sz="3800" dirty="0" smtClean="0"/>
              <a:t> </a:t>
            </a:r>
            <a:r>
              <a:rPr lang="ru-RU" sz="3800" dirty="0"/>
              <a:t>здешних мест. А к юго-востоку от них </a:t>
            </a:r>
            <a:r>
              <a:rPr lang="ru-RU" sz="3800" dirty="0" smtClean="0"/>
              <a:t>прост..</a:t>
            </a:r>
            <a:r>
              <a:rPr lang="ru-RU" sz="3800" dirty="0" err="1" smtClean="0"/>
              <a:t>раются</a:t>
            </a:r>
            <a:r>
              <a:rPr lang="ru-RU" sz="3800" dirty="0" smtClean="0"/>
              <a:t> </a:t>
            </a:r>
            <a:r>
              <a:rPr lang="ru-RU" sz="3800" dirty="0" err="1" smtClean="0"/>
              <a:t>гиган</a:t>
            </a:r>
            <a:r>
              <a:rPr lang="ru-RU" sz="3800" dirty="0" smtClean="0"/>
              <a:t>..</a:t>
            </a:r>
            <a:r>
              <a:rPr lang="ru-RU" sz="3800" dirty="0" err="1" smtClean="0"/>
              <a:t>ские</a:t>
            </a:r>
            <a:r>
              <a:rPr lang="ru-RU" sz="3800" dirty="0" smtClean="0"/>
              <a:t> </a:t>
            </a:r>
            <a:r>
              <a:rPr lang="ru-RU" sz="3800" dirty="0"/>
              <a:t>болота. Это тоже бывшие озёра, </a:t>
            </a:r>
            <a:r>
              <a:rPr lang="ru-RU" sz="3800" dirty="0" err="1" smtClean="0"/>
              <a:t>зар</a:t>
            </a:r>
            <a:r>
              <a:rPr lang="ru-RU" sz="3800" dirty="0" smtClean="0"/>
              <a:t>..ставшие </a:t>
            </a:r>
            <a:r>
              <a:rPr lang="ru-RU" sz="3800" dirty="0"/>
              <a:t>в течение </a:t>
            </a:r>
            <a:r>
              <a:rPr lang="ru-RU" sz="3800" dirty="0" err="1" smtClean="0"/>
              <a:t>дес</a:t>
            </a:r>
            <a:r>
              <a:rPr lang="ru-RU" sz="3800" dirty="0" smtClean="0"/>
              <a:t>..</a:t>
            </a:r>
            <a:r>
              <a:rPr lang="ru-RU" sz="3800" dirty="0" err="1" smtClean="0"/>
              <a:t>тилетий</a:t>
            </a:r>
            <a:r>
              <a:rPr lang="ru-RU" sz="3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0960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521" y="91087"/>
            <a:ext cx="11864196" cy="6439109"/>
          </a:xfrm>
        </p:spPr>
        <p:txBody>
          <a:bodyPr>
            <a:noAutofit/>
          </a:bodyPr>
          <a:lstStyle/>
          <a:p>
            <a:pPr algn="just"/>
            <a:r>
              <a:rPr lang="ru-RU" sz="3800" dirty="0"/>
              <a:t>Утренняя </a:t>
            </a:r>
            <a:r>
              <a:rPr lang="ru-RU" sz="3800" dirty="0" err="1" smtClean="0"/>
              <a:t>з</a:t>
            </a:r>
            <a:r>
              <a:rPr lang="ru-RU" sz="3800" dirty="0" err="1" smtClean="0">
                <a:solidFill>
                  <a:srgbClr val="FF0000"/>
                </a:solidFill>
              </a:rPr>
              <a:t>А</a:t>
            </a:r>
            <a:r>
              <a:rPr lang="ru-RU" sz="3800" dirty="0" err="1" smtClean="0"/>
              <a:t>ря</a:t>
            </a:r>
            <a:r>
              <a:rPr lang="ru-RU" sz="3800" dirty="0" smtClean="0"/>
              <a:t> </a:t>
            </a:r>
            <a:r>
              <a:rPr lang="ru-RU" sz="3800" dirty="0"/>
              <a:t>мало-помалу </a:t>
            </a:r>
            <a:r>
              <a:rPr lang="ru-RU" sz="3800" dirty="0" err="1" smtClean="0"/>
              <a:t>разг</a:t>
            </a:r>
            <a:r>
              <a:rPr lang="ru-RU" sz="3800" dirty="0" err="1" smtClean="0">
                <a:solidFill>
                  <a:srgbClr val="FF0000"/>
                </a:solidFill>
              </a:rPr>
              <a:t>О</a:t>
            </a:r>
            <a:r>
              <a:rPr lang="ru-RU" sz="3800" dirty="0" err="1" smtClean="0"/>
              <a:t>рается</a:t>
            </a:r>
            <a:r>
              <a:rPr lang="ru-RU" sz="3800" dirty="0"/>
              <a:t>. Скоро луч солнца </a:t>
            </a:r>
            <a:r>
              <a:rPr lang="ru-RU" sz="3800" dirty="0" err="1" smtClean="0"/>
              <a:t>к</a:t>
            </a:r>
            <a:r>
              <a:rPr lang="ru-RU" sz="3800" dirty="0" err="1" smtClean="0">
                <a:solidFill>
                  <a:srgbClr val="FF0000"/>
                </a:solidFill>
              </a:rPr>
              <a:t>О</a:t>
            </a:r>
            <a:r>
              <a:rPr lang="ru-RU" sz="3800" dirty="0" err="1" smtClean="0"/>
              <a:t>снётся</a:t>
            </a:r>
            <a:r>
              <a:rPr lang="ru-RU" sz="3800" dirty="0" smtClean="0"/>
              <a:t> </a:t>
            </a:r>
            <a:r>
              <a:rPr lang="ru-RU" sz="3800" dirty="0"/>
              <a:t>по-осеннему </a:t>
            </a:r>
            <a:r>
              <a:rPr lang="ru-RU" sz="3800" dirty="0" err="1" smtClean="0"/>
              <a:t>ог</a:t>
            </a:r>
            <a:r>
              <a:rPr lang="ru-RU" sz="3800" dirty="0" err="1" smtClean="0">
                <a:solidFill>
                  <a:srgbClr val="FF0000"/>
                </a:solidFill>
              </a:rPr>
              <a:t>О</a:t>
            </a:r>
            <a:r>
              <a:rPr lang="ru-RU" sz="3800" dirty="0" err="1" smtClean="0"/>
              <a:t>лённых</a:t>
            </a:r>
            <a:r>
              <a:rPr lang="ru-RU" sz="3800" dirty="0" smtClean="0"/>
              <a:t> </a:t>
            </a:r>
            <a:r>
              <a:rPr lang="ru-RU" sz="3800" dirty="0" err="1" smtClean="0"/>
              <a:t>в</a:t>
            </a:r>
            <a:r>
              <a:rPr lang="ru-RU" sz="3800" dirty="0" err="1">
                <a:solidFill>
                  <a:srgbClr val="FF0000"/>
                </a:solidFill>
              </a:rPr>
              <a:t>Е</a:t>
            </a:r>
            <a:r>
              <a:rPr lang="ru-RU" sz="3800" dirty="0" err="1" smtClean="0"/>
              <a:t>рхушек</a:t>
            </a:r>
            <a:r>
              <a:rPr lang="ru-RU" sz="3800" dirty="0" smtClean="0"/>
              <a:t> </a:t>
            </a:r>
            <a:r>
              <a:rPr lang="ru-RU" sz="3800" dirty="0" err="1" smtClean="0"/>
              <a:t>д</a:t>
            </a:r>
            <a:r>
              <a:rPr lang="ru-RU" sz="3800" dirty="0" err="1" smtClean="0">
                <a:solidFill>
                  <a:srgbClr val="FF0000"/>
                </a:solidFill>
              </a:rPr>
              <a:t>Е</a:t>
            </a:r>
            <a:r>
              <a:rPr lang="ru-RU" sz="3800" dirty="0" err="1" smtClean="0"/>
              <a:t>ревьев</a:t>
            </a:r>
            <a:r>
              <a:rPr lang="ru-RU" sz="3800" dirty="0" smtClean="0"/>
              <a:t> </a:t>
            </a:r>
            <a:r>
              <a:rPr lang="ru-RU" sz="3800" dirty="0"/>
              <a:t>и </a:t>
            </a:r>
            <a:r>
              <a:rPr lang="ru-RU" sz="3800" dirty="0" err="1" smtClean="0"/>
              <a:t>поз</a:t>
            </a:r>
            <a:r>
              <a:rPr lang="ru-RU" sz="3800" dirty="0" err="1" smtClean="0">
                <a:solidFill>
                  <a:srgbClr val="FF0000"/>
                </a:solidFill>
              </a:rPr>
              <a:t>О</a:t>
            </a:r>
            <a:r>
              <a:rPr lang="ru-RU" sz="3800" dirty="0" err="1" smtClean="0"/>
              <a:t>л</a:t>
            </a:r>
            <a:r>
              <a:rPr lang="ru-RU" sz="3800" dirty="0" err="1" smtClean="0">
                <a:solidFill>
                  <a:srgbClr val="FF0000"/>
                </a:solidFill>
              </a:rPr>
              <a:t>О</a:t>
            </a:r>
            <a:r>
              <a:rPr lang="ru-RU" sz="3800" dirty="0" err="1" smtClean="0"/>
              <a:t>тит</a:t>
            </a:r>
            <a:r>
              <a:rPr lang="ru-RU" sz="3800" dirty="0" smtClean="0"/>
              <a:t> </a:t>
            </a:r>
            <a:r>
              <a:rPr lang="ru-RU" sz="3800" dirty="0" err="1" smtClean="0"/>
              <a:t>бл</a:t>
            </a:r>
            <a:r>
              <a:rPr lang="ru-RU" sz="3800" dirty="0" err="1" smtClean="0">
                <a:solidFill>
                  <a:srgbClr val="FF0000"/>
                </a:solidFill>
              </a:rPr>
              <a:t>Е</a:t>
            </a:r>
            <a:r>
              <a:rPr lang="ru-RU" sz="3800" dirty="0" err="1" smtClean="0"/>
              <a:t>стящее</a:t>
            </a:r>
            <a:r>
              <a:rPr lang="ru-RU" sz="3800" dirty="0" smtClean="0"/>
              <a:t> </a:t>
            </a:r>
            <a:r>
              <a:rPr lang="ru-RU" sz="3800" dirty="0"/>
              <a:t>зеркало </a:t>
            </a:r>
            <a:r>
              <a:rPr lang="ru-RU" sz="3800" dirty="0" err="1" smtClean="0"/>
              <a:t>оз</a:t>
            </a:r>
            <a:r>
              <a:rPr lang="ru-RU" sz="3800" dirty="0" err="1" smtClean="0">
                <a:solidFill>
                  <a:srgbClr val="FF0000"/>
                </a:solidFill>
              </a:rPr>
              <a:t>Е</a:t>
            </a:r>
            <a:r>
              <a:rPr lang="ru-RU" sz="3800" dirty="0" err="1" smtClean="0"/>
              <a:t>ра</a:t>
            </a:r>
            <a:r>
              <a:rPr lang="ru-RU" sz="3800" dirty="0"/>
              <a:t>. А </a:t>
            </a:r>
            <a:r>
              <a:rPr lang="ru-RU" sz="3800" dirty="0" err="1" smtClean="0"/>
              <a:t>непод</a:t>
            </a:r>
            <a:r>
              <a:rPr lang="ru-RU" sz="3800" dirty="0" err="1" smtClean="0">
                <a:solidFill>
                  <a:srgbClr val="FF0000"/>
                </a:solidFill>
              </a:rPr>
              <a:t>А</a:t>
            </a:r>
            <a:r>
              <a:rPr lang="ru-RU" sz="3800" dirty="0" err="1" smtClean="0"/>
              <a:t>лёку</a:t>
            </a:r>
            <a:r>
              <a:rPr lang="ru-RU" sz="3800" dirty="0" smtClean="0"/>
              <a:t> </a:t>
            </a:r>
            <a:r>
              <a:rPr lang="ru-RU" sz="3800" dirty="0" err="1" smtClean="0"/>
              <a:t>распол</a:t>
            </a:r>
            <a:r>
              <a:rPr lang="ru-RU" sz="3800" dirty="0" err="1" smtClean="0">
                <a:solidFill>
                  <a:srgbClr val="FF0000"/>
                </a:solidFill>
              </a:rPr>
              <a:t>А</a:t>
            </a:r>
            <a:r>
              <a:rPr lang="ru-RU" sz="3800" dirty="0" err="1" smtClean="0"/>
              <a:t>гается</a:t>
            </a:r>
            <a:r>
              <a:rPr lang="ru-RU" sz="3800" dirty="0" smtClean="0"/>
              <a:t> </a:t>
            </a:r>
            <a:r>
              <a:rPr lang="ru-RU" sz="3800" dirty="0" err="1" smtClean="0"/>
              <a:t>оз</a:t>
            </a:r>
            <a:r>
              <a:rPr lang="ru-RU" sz="3800" dirty="0" err="1" smtClean="0">
                <a:solidFill>
                  <a:srgbClr val="FF0000"/>
                </a:solidFill>
              </a:rPr>
              <a:t>Е</a:t>
            </a:r>
            <a:r>
              <a:rPr lang="ru-RU" sz="3800" dirty="0" err="1" smtClean="0"/>
              <a:t>ро</a:t>
            </a:r>
            <a:r>
              <a:rPr lang="ru-RU" sz="3800" dirty="0" smtClean="0"/>
              <a:t> </a:t>
            </a:r>
            <a:r>
              <a:rPr lang="ru-RU" sz="3800" dirty="0"/>
              <a:t>поменьше, </a:t>
            </a:r>
            <a:r>
              <a:rPr lang="ru-RU" sz="3800" dirty="0" err="1" smtClean="0"/>
              <a:t>в</a:t>
            </a:r>
            <a:r>
              <a:rPr lang="ru-RU" sz="3800" dirty="0" err="1" smtClean="0">
                <a:solidFill>
                  <a:srgbClr val="FF0000"/>
                </a:solidFill>
              </a:rPr>
              <a:t>О</a:t>
            </a:r>
            <a:r>
              <a:rPr lang="ru-RU" sz="3800" dirty="0" err="1" smtClean="0"/>
              <a:t>да</a:t>
            </a:r>
            <a:r>
              <a:rPr lang="ru-RU" sz="3800" dirty="0" smtClean="0"/>
              <a:t> </a:t>
            </a:r>
            <a:r>
              <a:rPr lang="ru-RU" sz="3800" dirty="0"/>
              <a:t>в нём </a:t>
            </a:r>
            <a:r>
              <a:rPr lang="ru-RU" sz="3800" dirty="0" smtClean="0"/>
              <a:t>буроватая</a:t>
            </a:r>
            <a:r>
              <a:rPr lang="ru-RU" sz="3800" dirty="0"/>
              <a:t>. </a:t>
            </a:r>
            <a:r>
              <a:rPr lang="ru-RU" sz="3800" dirty="0" err="1" smtClean="0"/>
              <a:t>Г</a:t>
            </a:r>
            <a:r>
              <a:rPr lang="ru-RU" sz="3800" dirty="0" err="1" smtClean="0">
                <a:solidFill>
                  <a:srgbClr val="FF0000"/>
                </a:solidFill>
              </a:rPr>
              <a:t>О</a:t>
            </a:r>
            <a:r>
              <a:rPr lang="ru-RU" sz="3800" dirty="0" err="1" smtClean="0"/>
              <a:t>в</a:t>
            </a:r>
            <a:r>
              <a:rPr lang="ru-RU" sz="3800" dirty="0" err="1" smtClean="0">
                <a:solidFill>
                  <a:srgbClr val="FF0000"/>
                </a:solidFill>
              </a:rPr>
              <a:t>О</a:t>
            </a:r>
            <a:r>
              <a:rPr lang="ru-RU" sz="3800" dirty="0" err="1" smtClean="0"/>
              <a:t>рят</a:t>
            </a:r>
            <a:r>
              <a:rPr lang="ru-RU" sz="3800" dirty="0"/>
              <a:t>, что этот </a:t>
            </a:r>
            <a:r>
              <a:rPr lang="ru-RU" sz="3800" dirty="0" err="1" smtClean="0"/>
              <a:t>сп</a:t>
            </a:r>
            <a:r>
              <a:rPr lang="ru-RU" sz="3800" dirty="0" err="1" smtClean="0">
                <a:solidFill>
                  <a:srgbClr val="FF0000"/>
                </a:solidFill>
              </a:rPr>
              <a:t>Е</a:t>
            </a:r>
            <a:r>
              <a:rPr lang="ru-RU" sz="3800" dirty="0" err="1" smtClean="0"/>
              <a:t>цифический</a:t>
            </a:r>
            <a:r>
              <a:rPr lang="ru-RU" sz="3800" dirty="0" smtClean="0"/>
              <a:t> </a:t>
            </a:r>
            <a:r>
              <a:rPr lang="ru-RU" sz="3800" dirty="0"/>
              <a:t>оттенок </a:t>
            </a:r>
            <a:r>
              <a:rPr lang="ru-RU" sz="3800" dirty="0" err="1" smtClean="0"/>
              <a:t>объ</a:t>
            </a:r>
            <a:r>
              <a:rPr lang="ru-RU" sz="3800" dirty="0" err="1" smtClean="0">
                <a:solidFill>
                  <a:srgbClr val="FF0000"/>
                </a:solidFill>
              </a:rPr>
              <a:t>Я</a:t>
            </a:r>
            <a:r>
              <a:rPr lang="ru-RU" sz="3800" dirty="0" err="1" smtClean="0"/>
              <a:t>сняется</a:t>
            </a:r>
            <a:r>
              <a:rPr lang="ru-RU" sz="3800" dirty="0" smtClean="0"/>
              <a:t> </a:t>
            </a:r>
            <a:r>
              <a:rPr lang="ru-RU" sz="3800" dirty="0"/>
              <a:t>особенностями </a:t>
            </a:r>
            <a:r>
              <a:rPr lang="ru-RU" sz="3800" dirty="0" err="1" smtClean="0"/>
              <a:t>т</a:t>
            </a:r>
            <a:r>
              <a:rPr lang="ru-RU" sz="3800" dirty="0" err="1" smtClean="0">
                <a:solidFill>
                  <a:srgbClr val="FF0000"/>
                </a:solidFill>
              </a:rPr>
              <a:t>О</a:t>
            </a:r>
            <a:r>
              <a:rPr lang="ru-RU" sz="3800" dirty="0" err="1" smtClean="0"/>
              <a:t>рфяной</a:t>
            </a:r>
            <a:r>
              <a:rPr lang="ru-RU" sz="3800" dirty="0" smtClean="0"/>
              <a:t> </a:t>
            </a:r>
            <a:r>
              <a:rPr lang="ru-RU" sz="3800" dirty="0"/>
              <a:t>почвы, слой которой </a:t>
            </a:r>
            <a:r>
              <a:rPr lang="ru-RU" sz="3800" dirty="0" err="1" smtClean="0"/>
              <a:t>уст</a:t>
            </a:r>
            <a:r>
              <a:rPr lang="ru-RU" sz="3800" dirty="0" err="1" smtClean="0">
                <a:solidFill>
                  <a:srgbClr val="FF0000"/>
                </a:solidFill>
              </a:rPr>
              <a:t>И</a:t>
            </a:r>
            <a:r>
              <a:rPr lang="ru-RU" sz="3800" dirty="0" err="1" smtClean="0"/>
              <a:t>лает</a:t>
            </a:r>
            <a:r>
              <a:rPr lang="ru-RU" sz="3800" dirty="0" smtClean="0"/>
              <a:t> </a:t>
            </a:r>
            <a:r>
              <a:rPr lang="ru-RU" sz="3800" dirty="0"/>
              <a:t>озёрное дно. Оба эти </a:t>
            </a:r>
            <a:r>
              <a:rPr lang="ru-RU" sz="3800" dirty="0" err="1" smtClean="0"/>
              <a:t>оз</a:t>
            </a:r>
            <a:r>
              <a:rPr lang="ru-RU" sz="3800" dirty="0" err="1" smtClean="0">
                <a:solidFill>
                  <a:srgbClr val="FF0000"/>
                </a:solidFill>
              </a:rPr>
              <a:t>Е</a:t>
            </a:r>
            <a:r>
              <a:rPr lang="ru-RU" sz="3800" dirty="0" err="1" smtClean="0"/>
              <a:t>ра</a:t>
            </a:r>
            <a:r>
              <a:rPr lang="ru-RU" sz="3800" dirty="0" smtClean="0"/>
              <a:t> </a:t>
            </a:r>
            <a:r>
              <a:rPr lang="ru-RU" sz="3800" dirty="0" err="1" smtClean="0"/>
              <a:t>объ</a:t>
            </a:r>
            <a:r>
              <a:rPr lang="ru-RU" sz="3800" dirty="0" err="1" smtClean="0">
                <a:solidFill>
                  <a:srgbClr val="FF0000"/>
                </a:solidFill>
              </a:rPr>
              <a:t>Е</a:t>
            </a:r>
            <a:r>
              <a:rPr lang="ru-RU" sz="3800" dirty="0" err="1" smtClean="0"/>
              <a:t>д</a:t>
            </a:r>
            <a:r>
              <a:rPr lang="ru-RU" sz="3800" dirty="0" err="1" smtClean="0">
                <a:solidFill>
                  <a:srgbClr val="FF0000"/>
                </a:solidFill>
              </a:rPr>
              <a:t>И</a:t>
            </a:r>
            <a:r>
              <a:rPr lang="ru-RU" sz="3800" dirty="0" err="1" smtClean="0"/>
              <a:t>нены</a:t>
            </a:r>
            <a:r>
              <a:rPr lang="ru-RU" sz="3800" dirty="0" smtClean="0"/>
              <a:t> </a:t>
            </a:r>
            <a:r>
              <a:rPr lang="ru-RU" sz="3800" dirty="0"/>
              <a:t>под названием </a:t>
            </a:r>
            <a:r>
              <a:rPr lang="ru-RU" sz="3800" dirty="0" err="1" smtClean="0"/>
              <a:t>Б</a:t>
            </a:r>
            <a:r>
              <a:rPr lang="ru-RU" sz="3800" dirty="0" err="1" smtClean="0">
                <a:solidFill>
                  <a:srgbClr val="FF0000"/>
                </a:solidFill>
              </a:rPr>
              <a:t>О</a:t>
            </a:r>
            <a:r>
              <a:rPr lang="ru-RU" sz="3800" dirty="0" err="1" smtClean="0"/>
              <a:t>ровых</a:t>
            </a:r>
            <a:r>
              <a:rPr lang="ru-RU" sz="3800" dirty="0" smtClean="0"/>
              <a:t> </a:t>
            </a:r>
            <a:r>
              <a:rPr lang="ru-RU" sz="3800" dirty="0"/>
              <a:t>озёр, как в </a:t>
            </a:r>
            <a:r>
              <a:rPr lang="ru-RU" sz="3800" dirty="0" err="1" smtClean="0"/>
              <a:t>незапам</a:t>
            </a:r>
            <a:r>
              <a:rPr lang="ru-RU" sz="3800" dirty="0" err="1" smtClean="0">
                <a:solidFill>
                  <a:srgbClr val="FF0000"/>
                </a:solidFill>
              </a:rPr>
              <a:t>Я</a:t>
            </a:r>
            <a:r>
              <a:rPr lang="ru-RU" sz="3800" dirty="0" err="1" smtClean="0"/>
              <a:t>тные</a:t>
            </a:r>
            <a:r>
              <a:rPr lang="ru-RU" sz="3800" dirty="0" smtClean="0"/>
              <a:t> </a:t>
            </a:r>
            <a:r>
              <a:rPr lang="ru-RU" sz="3800" dirty="0" err="1" smtClean="0"/>
              <a:t>вр</a:t>
            </a:r>
            <a:r>
              <a:rPr lang="ru-RU" sz="3800" dirty="0" err="1" smtClean="0">
                <a:solidFill>
                  <a:srgbClr val="FF0000"/>
                </a:solidFill>
              </a:rPr>
              <a:t>Е</a:t>
            </a:r>
            <a:r>
              <a:rPr lang="ru-RU" sz="3800" dirty="0" err="1" smtClean="0"/>
              <a:t>мена</a:t>
            </a:r>
            <a:r>
              <a:rPr lang="ru-RU" sz="3800" dirty="0" smtClean="0"/>
              <a:t> </a:t>
            </a:r>
            <a:r>
              <a:rPr lang="ru-RU" sz="3800" dirty="0" err="1" smtClean="0"/>
              <a:t>окр</a:t>
            </a:r>
            <a:r>
              <a:rPr lang="ru-RU" sz="3800" dirty="0" err="1" smtClean="0">
                <a:solidFill>
                  <a:srgbClr val="FF0000"/>
                </a:solidFill>
              </a:rPr>
              <a:t>Е</a:t>
            </a:r>
            <a:r>
              <a:rPr lang="ru-RU" sz="3800" dirty="0" err="1" smtClean="0"/>
              <a:t>стили</a:t>
            </a:r>
            <a:r>
              <a:rPr lang="ru-RU" sz="3800" dirty="0" smtClean="0"/>
              <a:t> </a:t>
            </a:r>
            <a:r>
              <a:rPr lang="ru-RU" sz="3800" dirty="0"/>
              <a:t>их </a:t>
            </a:r>
            <a:r>
              <a:rPr lang="ru-RU" sz="3800" dirty="0" err="1" smtClean="0"/>
              <a:t>ст</a:t>
            </a:r>
            <a:r>
              <a:rPr lang="ru-RU" sz="3800" dirty="0" err="1" smtClean="0">
                <a:solidFill>
                  <a:srgbClr val="FF0000"/>
                </a:solidFill>
              </a:rPr>
              <a:t>А</a:t>
            </a:r>
            <a:r>
              <a:rPr lang="ru-RU" sz="3800" dirty="0" err="1" smtClean="0"/>
              <a:t>рожилы</a:t>
            </a:r>
            <a:r>
              <a:rPr lang="ru-RU" sz="3800" dirty="0" smtClean="0"/>
              <a:t> </a:t>
            </a:r>
            <a:r>
              <a:rPr lang="ru-RU" sz="3800" dirty="0"/>
              <a:t>здешних мест. А к юго-востоку от них </a:t>
            </a:r>
            <a:r>
              <a:rPr lang="ru-RU" sz="3800" dirty="0" err="1" smtClean="0"/>
              <a:t>прост</a:t>
            </a:r>
            <a:r>
              <a:rPr lang="ru-RU" sz="3800" dirty="0" err="1" smtClean="0">
                <a:solidFill>
                  <a:srgbClr val="FF0000"/>
                </a:solidFill>
              </a:rPr>
              <a:t>И</a:t>
            </a:r>
            <a:r>
              <a:rPr lang="ru-RU" sz="3800" dirty="0" err="1" smtClean="0"/>
              <a:t>раются</a:t>
            </a:r>
            <a:r>
              <a:rPr lang="ru-RU" sz="3800" dirty="0" smtClean="0"/>
              <a:t> </a:t>
            </a:r>
            <a:r>
              <a:rPr lang="ru-RU" sz="3800" dirty="0" err="1" smtClean="0"/>
              <a:t>гиган</a:t>
            </a:r>
            <a:r>
              <a:rPr lang="ru-RU" sz="3800" dirty="0" err="1" smtClean="0">
                <a:solidFill>
                  <a:srgbClr val="FF0000"/>
                </a:solidFill>
              </a:rPr>
              <a:t>Т</a:t>
            </a:r>
            <a:r>
              <a:rPr lang="ru-RU" sz="3800" dirty="0" err="1" smtClean="0"/>
              <a:t>ские</a:t>
            </a:r>
            <a:r>
              <a:rPr lang="ru-RU" sz="3800" dirty="0" smtClean="0"/>
              <a:t> </a:t>
            </a:r>
            <a:r>
              <a:rPr lang="ru-RU" sz="3800" dirty="0"/>
              <a:t>болота. Это тоже бывшие озёра, </a:t>
            </a:r>
            <a:r>
              <a:rPr lang="ru-RU" sz="3800" dirty="0" err="1" smtClean="0"/>
              <a:t>зар</a:t>
            </a:r>
            <a:r>
              <a:rPr lang="ru-RU" sz="3800" dirty="0" err="1" smtClean="0">
                <a:solidFill>
                  <a:srgbClr val="FF0000"/>
                </a:solidFill>
              </a:rPr>
              <a:t>А</a:t>
            </a:r>
            <a:r>
              <a:rPr lang="ru-RU" sz="3800" dirty="0" err="1" smtClean="0"/>
              <a:t>ставшие</a:t>
            </a:r>
            <a:r>
              <a:rPr lang="ru-RU" sz="3800" dirty="0" smtClean="0"/>
              <a:t> </a:t>
            </a:r>
            <a:r>
              <a:rPr lang="ru-RU" sz="3800" dirty="0"/>
              <a:t>в течение </a:t>
            </a:r>
            <a:r>
              <a:rPr lang="ru-RU" sz="3800" dirty="0" err="1" smtClean="0"/>
              <a:t>дес</a:t>
            </a:r>
            <a:r>
              <a:rPr lang="ru-RU" sz="3800" dirty="0" err="1" smtClean="0">
                <a:solidFill>
                  <a:srgbClr val="FF0000"/>
                </a:solidFill>
              </a:rPr>
              <a:t>Я</a:t>
            </a:r>
            <a:r>
              <a:rPr lang="ru-RU" sz="3800" dirty="0" err="1" smtClean="0"/>
              <a:t>тилетий</a:t>
            </a:r>
            <a:r>
              <a:rPr lang="ru-RU" sz="3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59784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234</Words>
  <Application>Microsoft Office PowerPoint</Application>
  <PresentationFormat>Широкоэкранный</PresentationFormat>
  <Paragraphs>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Veles</dc:creator>
  <cp:lastModifiedBy>Veles</cp:lastModifiedBy>
  <cp:revision>2</cp:revision>
  <dcterms:created xsi:type="dcterms:W3CDTF">2023-09-05T14:54:03Z</dcterms:created>
  <dcterms:modified xsi:type="dcterms:W3CDTF">2023-09-05T14:59:32Z</dcterms:modified>
</cp:coreProperties>
</file>