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39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21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21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996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2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336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214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727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90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54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6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EA565-6344-497F-89FD-B54B5033A664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49F0C-4502-48F4-8EAE-A4D7A96426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77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0690" y="121698"/>
            <a:ext cx="10630618" cy="680558"/>
          </a:xfrm>
        </p:spPr>
        <p:txBody>
          <a:bodyPr>
            <a:noAutofit/>
          </a:bodyPr>
          <a:lstStyle/>
          <a:p>
            <a:r>
              <a:rPr lang="ru-RU" sz="4100" b="1" dirty="0" smtClean="0">
                <a:solidFill>
                  <a:srgbClr val="FF0000"/>
                </a:solidFill>
              </a:rPr>
              <a:t>Орфографический и пунктуационный практикум</a:t>
            </a:r>
            <a:endParaRPr lang="ru-RU" sz="41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094" y="802256"/>
            <a:ext cx="11803811" cy="5805578"/>
          </a:xfrm>
        </p:spPr>
        <p:txBody>
          <a:bodyPr>
            <a:noAutofit/>
          </a:bodyPr>
          <a:lstStyle/>
          <a:p>
            <a:pPr algn="just"/>
            <a:r>
              <a:rPr lang="ru-RU" sz="4100" dirty="0" smtClean="0"/>
              <a:t>   </a:t>
            </a:r>
            <a:r>
              <a:rPr lang="ru-RU" sz="4100" dirty="0" err="1" smtClean="0"/>
              <a:t>Тр</a:t>
            </a:r>
            <a:r>
              <a:rPr lang="ru-RU" sz="4100" dirty="0" smtClean="0"/>
              <a:t>..</a:t>
            </a:r>
            <a:r>
              <a:rPr lang="ru-RU" sz="4100" dirty="0" err="1" smtClean="0"/>
              <a:t>вога</a:t>
            </a:r>
            <a:r>
              <a:rPr lang="ru-RU" sz="4100" dirty="0" smtClean="0"/>
              <a:t> </a:t>
            </a:r>
            <a:r>
              <a:rPr lang="ru-RU" sz="4100" dirty="0"/>
              <a:t>и </a:t>
            </a:r>
            <a:r>
              <a:rPr lang="ru-RU" sz="4100" dirty="0" err="1"/>
              <a:t>бе</a:t>
            </a:r>
            <a:r>
              <a:rPr lang="ru-RU" sz="4100" dirty="0"/>
              <a:t>..</a:t>
            </a:r>
            <a:r>
              <a:rPr lang="ru-RU" sz="4100" dirty="0" err="1"/>
              <a:t>покойство</a:t>
            </a:r>
            <a:r>
              <a:rPr lang="ru-RU" sz="4100" dirty="0"/>
              <a:t> </a:t>
            </a:r>
            <a:r>
              <a:rPr lang="ru-RU" sz="4100" dirty="0" err="1"/>
              <a:t>муч</a:t>
            </a:r>
            <a:r>
              <a:rPr lang="ru-RU" sz="4100" dirty="0"/>
              <a:t>..</a:t>
            </a:r>
            <a:r>
              <a:rPr lang="ru-RU" sz="4100" dirty="0" err="1"/>
              <a:t>вшие</a:t>
            </a:r>
            <a:r>
              <a:rPr lang="ru-RU" sz="4100" dirty="0"/>
              <a:t> его </a:t>
            </a:r>
            <a:r>
              <a:rPr lang="ru-RU" sz="4100" dirty="0" err="1" smtClean="0"/>
              <a:t>о..ходили</a:t>
            </a:r>
            <a:r>
              <a:rPr lang="ru-RU" sz="4100" dirty="0" smtClean="0"/>
              <a:t> </a:t>
            </a:r>
            <a:r>
              <a:rPr lang="ru-RU" sz="4100" dirty="0"/>
              <a:t>уступая </a:t>
            </a:r>
            <a:r>
              <a:rPr lang="ru-RU" sz="4100" dirty="0" smtClean="0"/>
              <a:t>место </a:t>
            </a:r>
            <a:r>
              <a:rPr lang="ru-RU" sz="4100" dirty="0"/>
              <a:t>творчеству. Через день на страницах </a:t>
            </a:r>
            <a:r>
              <a:rPr lang="ru-RU" sz="4100" dirty="0" smtClean="0"/>
              <a:t>рукописи</a:t>
            </a:r>
            <a:r>
              <a:rPr lang="ru-RU" sz="4100" dirty="0"/>
              <a:t> </a:t>
            </a:r>
            <a:r>
              <a:rPr lang="ru-RU" sz="4100" dirty="0" err="1" smtClean="0"/>
              <a:t>п..явились</a:t>
            </a:r>
            <a:r>
              <a:rPr lang="ru-RU" sz="4100" dirty="0" smtClean="0"/>
              <a:t> быстрые </a:t>
            </a:r>
            <a:r>
              <a:rPr lang="ru-RU" sz="4100" dirty="0"/>
              <a:t>шутливые </a:t>
            </a:r>
            <a:r>
              <a:rPr lang="ru-RU" sz="4100" dirty="0" smtClean="0"/>
              <a:t>рисунки </a:t>
            </a:r>
            <a:r>
              <a:rPr lang="ru-RU" sz="4100" dirty="0"/>
              <a:t>и полностью </a:t>
            </a:r>
            <a:r>
              <a:rPr lang="ru-RU" sz="4100" dirty="0" err="1"/>
              <a:t>законч</a:t>
            </a:r>
            <a:r>
              <a:rPr lang="ru-RU" sz="4100" dirty="0"/>
              <a:t>..на повесть Гробовщик где всё </a:t>
            </a:r>
            <a:r>
              <a:rPr lang="ru-RU" sz="4100" dirty="0" err="1" smtClean="0"/>
              <a:t>пр..низа</a:t>
            </a:r>
            <a:r>
              <a:rPr lang="ru-RU" sz="4100" dirty="0" smtClean="0"/>
              <a:t>(н/</a:t>
            </a:r>
            <a:r>
              <a:rPr lang="ru-RU" sz="4100" dirty="0" err="1" smtClean="0"/>
              <a:t>нн</a:t>
            </a:r>
            <a:r>
              <a:rPr lang="ru-RU" sz="4100" dirty="0" smtClean="0"/>
              <a:t>)о </a:t>
            </a:r>
            <a:r>
              <a:rPr lang="ru-RU" sz="4100" dirty="0"/>
              <a:t>весёлой иронией. И в </a:t>
            </a:r>
            <a:r>
              <a:rPr lang="ru-RU" sz="4100" dirty="0" smtClean="0"/>
              <a:t>тот(же) </a:t>
            </a:r>
            <a:r>
              <a:rPr lang="ru-RU" sz="4100" dirty="0"/>
              <a:t>день было </a:t>
            </a:r>
            <a:r>
              <a:rPr lang="ru-RU" sz="4100" dirty="0" err="1" smtClean="0"/>
              <a:t>получе</a:t>
            </a:r>
            <a:r>
              <a:rPr lang="ru-RU" sz="4100" dirty="0" smtClean="0"/>
              <a:t>(н/</a:t>
            </a:r>
            <a:r>
              <a:rPr lang="ru-RU" sz="4100" dirty="0" err="1" smtClean="0"/>
              <a:t>нн</a:t>
            </a:r>
            <a:r>
              <a:rPr lang="ru-RU" sz="4100" dirty="0" smtClean="0"/>
              <a:t>)</a:t>
            </a:r>
            <a:r>
              <a:rPr lang="ru-RU" sz="4100" dirty="0" smtClean="0"/>
              <a:t>о </a:t>
            </a:r>
            <a:r>
              <a:rPr lang="ru-RU" sz="4100" dirty="0"/>
              <a:t>письмо от </a:t>
            </a:r>
            <a:r>
              <a:rPr lang="ru-RU" sz="4100" dirty="0" smtClean="0"/>
              <a:t>невесты </a:t>
            </a:r>
            <a:r>
              <a:rPr lang="ru-RU" sz="4100" dirty="0"/>
              <a:t>и сам он писал другу о том что мрачные мысли его </a:t>
            </a:r>
            <a:r>
              <a:rPr lang="ru-RU" sz="4100" dirty="0" err="1" smtClean="0"/>
              <a:t>ра</a:t>
            </a:r>
            <a:r>
              <a:rPr lang="ru-RU" sz="4100" dirty="0" smtClean="0"/>
              <a:t>(с/</a:t>
            </a:r>
            <a:r>
              <a:rPr lang="ru-RU" sz="4100" dirty="0" err="1" smtClean="0"/>
              <a:t>сс</a:t>
            </a:r>
            <a:r>
              <a:rPr lang="ru-RU" sz="4100" dirty="0" smtClean="0"/>
              <a:t>)е..</a:t>
            </a:r>
            <a:r>
              <a:rPr lang="ru-RU" sz="4100" dirty="0" err="1" smtClean="0"/>
              <a:t>лись</a:t>
            </a:r>
            <a:r>
              <a:rPr lang="ru-RU" sz="4100" dirty="0" smtClean="0"/>
              <a:t> </a:t>
            </a:r>
            <a:r>
              <a:rPr lang="ru-RU" sz="4100" dirty="0"/>
              <a:t>и радостно шутил Ты не </a:t>
            </a:r>
            <a:r>
              <a:rPr lang="ru-RU" sz="4100" dirty="0" err="1"/>
              <a:t>мож</a:t>
            </a:r>
            <a:r>
              <a:rPr lang="ru-RU" sz="4100" dirty="0"/>
              <a:t>..</a:t>
            </a:r>
            <a:r>
              <a:rPr lang="ru-RU" sz="4100" dirty="0" err="1"/>
              <a:t>шь</a:t>
            </a:r>
            <a:r>
              <a:rPr lang="ru-RU" sz="4100" dirty="0"/>
              <a:t> вообразить как весело удрать от невесты да </a:t>
            </a:r>
            <a:r>
              <a:rPr lang="ru-RU" sz="4100" dirty="0" err="1" smtClean="0"/>
              <a:t>з..сесть</a:t>
            </a:r>
            <a:r>
              <a:rPr lang="ru-RU" sz="4100" dirty="0" smtClean="0"/>
              <a:t> </a:t>
            </a:r>
            <a:r>
              <a:rPr lang="ru-RU" sz="4100" dirty="0"/>
              <a:t>стихи писать.</a:t>
            </a:r>
          </a:p>
          <a:p>
            <a:pPr algn="just"/>
            <a:r>
              <a:rPr lang="ru-RU" sz="4100" dirty="0"/>
              <a:t> </a:t>
            </a:r>
          </a:p>
          <a:p>
            <a:endParaRPr lang="ru-RU" sz="4100" dirty="0"/>
          </a:p>
        </p:txBody>
      </p:sp>
    </p:spTree>
    <p:extLst>
      <p:ext uri="{BB962C8B-B14F-4D97-AF65-F5344CB8AC3E}">
        <p14:creationId xmlns:p14="http://schemas.microsoft.com/office/powerpoint/2010/main" val="3510876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0690" y="121698"/>
            <a:ext cx="10630618" cy="680558"/>
          </a:xfrm>
        </p:spPr>
        <p:txBody>
          <a:bodyPr>
            <a:noAutofit/>
          </a:bodyPr>
          <a:lstStyle/>
          <a:p>
            <a:r>
              <a:rPr lang="ru-RU" sz="4100" b="1" dirty="0" smtClean="0">
                <a:solidFill>
                  <a:srgbClr val="FF0000"/>
                </a:solidFill>
              </a:rPr>
              <a:t>Орфографический и пунктуационный практикум</a:t>
            </a:r>
            <a:endParaRPr lang="ru-RU" sz="41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094" y="802256"/>
            <a:ext cx="11803811" cy="5805578"/>
          </a:xfrm>
        </p:spPr>
        <p:txBody>
          <a:bodyPr>
            <a:noAutofit/>
          </a:bodyPr>
          <a:lstStyle/>
          <a:p>
            <a:pPr algn="just"/>
            <a:r>
              <a:rPr lang="ru-RU" sz="4100" dirty="0" smtClean="0"/>
              <a:t>   Тр</a:t>
            </a:r>
            <a:r>
              <a:rPr lang="ru-RU" sz="4100" dirty="0" smtClean="0">
                <a:solidFill>
                  <a:srgbClr val="FF0000"/>
                </a:solidFill>
              </a:rPr>
              <a:t>е</a:t>
            </a:r>
            <a:r>
              <a:rPr lang="ru-RU" sz="4100" dirty="0" smtClean="0"/>
              <a:t>вога </a:t>
            </a:r>
            <a:r>
              <a:rPr lang="ru-RU" sz="4100" dirty="0"/>
              <a:t>и </a:t>
            </a:r>
            <a:r>
              <a:rPr lang="ru-RU" sz="4100" dirty="0" smtClean="0"/>
              <a:t>бе</a:t>
            </a:r>
            <a:r>
              <a:rPr lang="ru-RU" sz="4100" dirty="0" smtClean="0">
                <a:solidFill>
                  <a:srgbClr val="FF0000"/>
                </a:solidFill>
              </a:rPr>
              <a:t>с</a:t>
            </a:r>
            <a:r>
              <a:rPr lang="ru-RU" sz="4100" dirty="0" smtClean="0"/>
              <a:t>покойство муч</a:t>
            </a:r>
            <a:r>
              <a:rPr lang="ru-RU" sz="4100" dirty="0" smtClean="0">
                <a:solidFill>
                  <a:srgbClr val="FF0000"/>
                </a:solidFill>
              </a:rPr>
              <a:t>и</a:t>
            </a:r>
            <a:r>
              <a:rPr lang="ru-RU" sz="4100" dirty="0" smtClean="0"/>
              <a:t>вшие его о</a:t>
            </a:r>
            <a:r>
              <a:rPr lang="ru-RU" sz="4100" dirty="0" smtClean="0">
                <a:solidFill>
                  <a:srgbClr val="FF0000"/>
                </a:solidFill>
              </a:rPr>
              <a:t>т</a:t>
            </a:r>
            <a:r>
              <a:rPr lang="ru-RU" sz="4100" dirty="0" smtClean="0"/>
              <a:t>ходили </a:t>
            </a:r>
            <a:r>
              <a:rPr lang="ru-RU" sz="4100" dirty="0"/>
              <a:t>уступая </a:t>
            </a:r>
            <a:r>
              <a:rPr lang="ru-RU" sz="4100" dirty="0" smtClean="0"/>
              <a:t>место </a:t>
            </a:r>
            <a:r>
              <a:rPr lang="ru-RU" sz="4100" dirty="0"/>
              <a:t>творчеству. Через день на страницах </a:t>
            </a:r>
            <a:r>
              <a:rPr lang="ru-RU" sz="4100" dirty="0" smtClean="0"/>
              <a:t>рукописи</a:t>
            </a:r>
            <a:r>
              <a:rPr lang="ru-RU" sz="4100" dirty="0"/>
              <a:t> </a:t>
            </a:r>
            <a:r>
              <a:rPr lang="ru-RU" sz="4100" dirty="0" smtClean="0"/>
              <a:t>п</a:t>
            </a:r>
            <a:r>
              <a:rPr lang="ru-RU" sz="4100" dirty="0" smtClean="0">
                <a:solidFill>
                  <a:srgbClr val="FF0000"/>
                </a:solidFill>
              </a:rPr>
              <a:t>о</a:t>
            </a:r>
            <a:r>
              <a:rPr lang="ru-RU" sz="4100" dirty="0" smtClean="0"/>
              <a:t>явились быстрые </a:t>
            </a:r>
            <a:r>
              <a:rPr lang="ru-RU" sz="4100" dirty="0"/>
              <a:t>шутливые </a:t>
            </a:r>
            <a:r>
              <a:rPr lang="ru-RU" sz="4100" dirty="0" smtClean="0"/>
              <a:t>рисунки </a:t>
            </a:r>
            <a:r>
              <a:rPr lang="ru-RU" sz="4100" dirty="0"/>
              <a:t>и полностью </a:t>
            </a:r>
            <a:r>
              <a:rPr lang="ru-RU" sz="4100" dirty="0" smtClean="0"/>
              <a:t>законч</a:t>
            </a:r>
            <a:r>
              <a:rPr lang="ru-RU" sz="4100" dirty="0" smtClean="0">
                <a:solidFill>
                  <a:srgbClr val="FF0000"/>
                </a:solidFill>
              </a:rPr>
              <a:t>е</a:t>
            </a:r>
            <a:r>
              <a:rPr lang="ru-RU" sz="4100" dirty="0" smtClean="0"/>
              <a:t>на </a:t>
            </a:r>
            <a:r>
              <a:rPr lang="ru-RU" sz="4100" dirty="0"/>
              <a:t>повесть </a:t>
            </a:r>
            <a:r>
              <a:rPr lang="ru-RU" sz="4100" dirty="0" smtClean="0">
                <a:solidFill>
                  <a:srgbClr val="FF0000"/>
                </a:solidFill>
              </a:rPr>
              <a:t>«</a:t>
            </a:r>
            <a:r>
              <a:rPr lang="ru-RU" sz="4100" dirty="0" smtClean="0"/>
              <a:t>Гробовщик</a:t>
            </a:r>
            <a:r>
              <a:rPr lang="ru-RU" sz="4100" dirty="0" smtClean="0">
                <a:solidFill>
                  <a:srgbClr val="FF0000"/>
                </a:solidFill>
              </a:rPr>
              <a:t>»</a:t>
            </a:r>
            <a:r>
              <a:rPr lang="ru-RU" sz="4100" dirty="0" smtClean="0"/>
              <a:t> </a:t>
            </a:r>
            <a:r>
              <a:rPr lang="ru-RU" sz="4100" dirty="0"/>
              <a:t>где всё </a:t>
            </a:r>
            <a:r>
              <a:rPr lang="ru-RU" sz="4100" dirty="0" smtClean="0"/>
              <a:t>пр</a:t>
            </a:r>
            <a:r>
              <a:rPr lang="ru-RU" sz="4100" dirty="0" smtClean="0">
                <a:solidFill>
                  <a:srgbClr val="FF0000"/>
                </a:solidFill>
              </a:rPr>
              <a:t>о</a:t>
            </a:r>
            <a:r>
              <a:rPr lang="ru-RU" sz="4100" dirty="0" smtClean="0"/>
              <a:t>низа</a:t>
            </a:r>
            <a:r>
              <a:rPr lang="ru-RU" sz="4100" dirty="0" smtClean="0">
                <a:solidFill>
                  <a:srgbClr val="FF0000"/>
                </a:solidFill>
              </a:rPr>
              <a:t>н</a:t>
            </a:r>
            <a:r>
              <a:rPr lang="ru-RU" sz="4100" dirty="0" smtClean="0"/>
              <a:t>о </a:t>
            </a:r>
            <a:r>
              <a:rPr lang="ru-RU" sz="4100" dirty="0"/>
              <a:t>весёлой иронией. И в </a:t>
            </a:r>
            <a:r>
              <a:rPr lang="ru-RU" sz="4100" dirty="0" smtClean="0"/>
              <a:t>тот </a:t>
            </a:r>
            <a:r>
              <a:rPr lang="ru-RU" sz="4100" dirty="0" smtClean="0">
                <a:solidFill>
                  <a:srgbClr val="FF0000"/>
                </a:solidFill>
              </a:rPr>
              <a:t>же</a:t>
            </a:r>
            <a:r>
              <a:rPr lang="ru-RU" sz="4100" dirty="0" smtClean="0"/>
              <a:t> </a:t>
            </a:r>
            <a:r>
              <a:rPr lang="ru-RU" sz="4100" dirty="0"/>
              <a:t>день было </a:t>
            </a:r>
            <a:r>
              <a:rPr lang="ru-RU" sz="4100" dirty="0" smtClean="0"/>
              <a:t>получе</a:t>
            </a:r>
            <a:r>
              <a:rPr lang="ru-RU" sz="4100" dirty="0">
                <a:solidFill>
                  <a:srgbClr val="FF0000"/>
                </a:solidFill>
              </a:rPr>
              <a:t>н</a:t>
            </a:r>
            <a:r>
              <a:rPr lang="ru-RU" sz="4100" dirty="0" smtClean="0"/>
              <a:t>о </a:t>
            </a:r>
            <a:r>
              <a:rPr lang="ru-RU" sz="4100" dirty="0"/>
              <a:t>письмо от </a:t>
            </a:r>
            <a:r>
              <a:rPr lang="ru-RU" sz="4100" dirty="0" smtClean="0"/>
              <a:t>невесты </a:t>
            </a:r>
            <a:r>
              <a:rPr lang="ru-RU" sz="4100" dirty="0"/>
              <a:t>и сам он писал другу о </a:t>
            </a:r>
            <a:r>
              <a:rPr lang="ru-RU" sz="4100" dirty="0" smtClean="0"/>
              <a:t>том </a:t>
            </a:r>
            <a:r>
              <a:rPr lang="ru-RU" sz="4100" dirty="0"/>
              <a:t>что мрачные мысли его </a:t>
            </a:r>
            <a:r>
              <a:rPr lang="ru-RU" sz="4100" dirty="0" smtClean="0"/>
              <a:t>ра</a:t>
            </a:r>
            <a:r>
              <a:rPr lang="ru-RU" sz="4100" dirty="0" smtClean="0">
                <a:solidFill>
                  <a:srgbClr val="FF0000"/>
                </a:solidFill>
              </a:rPr>
              <a:t>сс</a:t>
            </a:r>
            <a:r>
              <a:rPr lang="ru-RU" sz="4100" dirty="0" smtClean="0"/>
              <a:t>е</a:t>
            </a:r>
            <a:r>
              <a:rPr lang="ru-RU" sz="4100" dirty="0" smtClean="0">
                <a:solidFill>
                  <a:srgbClr val="FF0000"/>
                </a:solidFill>
              </a:rPr>
              <a:t>я</a:t>
            </a:r>
            <a:r>
              <a:rPr lang="ru-RU" sz="4100" dirty="0" smtClean="0"/>
              <a:t>лись </a:t>
            </a:r>
            <a:r>
              <a:rPr lang="ru-RU" sz="4100" dirty="0"/>
              <a:t>и радостно шутил Ты не </a:t>
            </a:r>
            <a:r>
              <a:rPr lang="ru-RU" sz="4100" dirty="0" smtClean="0"/>
              <a:t>мож</a:t>
            </a:r>
            <a:r>
              <a:rPr lang="ru-RU" sz="4100" dirty="0" smtClean="0">
                <a:solidFill>
                  <a:srgbClr val="FF0000"/>
                </a:solidFill>
              </a:rPr>
              <a:t>е</a:t>
            </a:r>
            <a:r>
              <a:rPr lang="ru-RU" sz="4100" dirty="0" smtClean="0"/>
              <a:t>шь </a:t>
            </a:r>
            <a:r>
              <a:rPr lang="ru-RU" sz="4100" dirty="0"/>
              <a:t>вообразить как весело удрать от невесты да </a:t>
            </a:r>
            <a:r>
              <a:rPr lang="ru-RU" sz="4100" dirty="0" smtClean="0"/>
              <a:t>з</a:t>
            </a:r>
            <a:r>
              <a:rPr lang="ru-RU" sz="4100" dirty="0" smtClean="0">
                <a:solidFill>
                  <a:srgbClr val="FF0000"/>
                </a:solidFill>
              </a:rPr>
              <a:t>а</a:t>
            </a:r>
            <a:r>
              <a:rPr lang="ru-RU" sz="4100" dirty="0" smtClean="0"/>
              <a:t>сесть </a:t>
            </a:r>
            <a:r>
              <a:rPr lang="ru-RU" sz="4100" dirty="0"/>
              <a:t>стихи писать.</a:t>
            </a:r>
          </a:p>
          <a:p>
            <a:pPr algn="just"/>
            <a:r>
              <a:rPr lang="ru-RU" sz="4100" dirty="0"/>
              <a:t> </a:t>
            </a:r>
          </a:p>
          <a:p>
            <a:endParaRPr lang="ru-RU" sz="4100" dirty="0"/>
          </a:p>
        </p:txBody>
      </p:sp>
    </p:spTree>
    <p:extLst>
      <p:ext uri="{BB962C8B-B14F-4D97-AF65-F5344CB8AC3E}">
        <p14:creationId xmlns:p14="http://schemas.microsoft.com/office/powerpoint/2010/main" val="148226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0690" y="121698"/>
            <a:ext cx="10630618" cy="680558"/>
          </a:xfrm>
        </p:spPr>
        <p:txBody>
          <a:bodyPr>
            <a:noAutofit/>
          </a:bodyPr>
          <a:lstStyle/>
          <a:p>
            <a:r>
              <a:rPr lang="ru-RU" sz="4100" b="1" dirty="0" smtClean="0">
                <a:solidFill>
                  <a:srgbClr val="FF0000"/>
                </a:solidFill>
              </a:rPr>
              <a:t>Орфографический и пунктуационный практикум</a:t>
            </a:r>
            <a:endParaRPr lang="ru-RU" sz="41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094" y="802256"/>
            <a:ext cx="11803811" cy="5805578"/>
          </a:xfrm>
        </p:spPr>
        <p:txBody>
          <a:bodyPr>
            <a:noAutofit/>
          </a:bodyPr>
          <a:lstStyle/>
          <a:p>
            <a:pPr algn="just"/>
            <a:r>
              <a:rPr lang="ru-RU" sz="4100" dirty="0" smtClean="0"/>
              <a:t>   Тревога </a:t>
            </a:r>
            <a:r>
              <a:rPr lang="ru-RU" sz="4100" dirty="0"/>
              <a:t>и </a:t>
            </a:r>
            <a:r>
              <a:rPr lang="ru-RU" sz="4100" dirty="0" smtClean="0"/>
              <a:t>беспокойство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мучившие его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отходили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</a:t>
            </a:r>
            <a:r>
              <a:rPr lang="ru-RU" sz="4100" dirty="0"/>
              <a:t>уступая </a:t>
            </a:r>
            <a:r>
              <a:rPr lang="ru-RU" sz="4100" dirty="0" smtClean="0"/>
              <a:t>место </a:t>
            </a:r>
            <a:r>
              <a:rPr lang="ru-RU" sz="4100" dirty="0"/>
              <a:t>творчеству. Через день на страницах </a:t>
            </a:r>
            <a:r>
              <a:rPr lang="ru-RU" sz="4100" dirty="0" smtClean="0"/>
              <a:t>рукописи</a:t>
            </a:r>
            <a:r>
              <a:rPr lang="ru-RU" sz="4100" dirty="0"/>
              <a:t> </a:t>
            </a:r>
            <a:r>
              <a:rPr lang="ru-RU" sz="4100" dirty="0" smtClean="0"/>
              <a:t>появились быстрые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</a:t>
            </a:r>
            <a:r>
              <a:rPr lang="ru-RU" sz="4100" dirty="0"/>
              <a:t>шутливые </a:t>
            </a:r>
            <a:r>
              <a:rPr lang="ru-RU" sz="4100" dirty="0" smtClean="0"/>
              <a:t>рисунки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</a:t>
            </a:r>
            <a:r>
              <a:rPr lang="ru-RU" sz="4100" dirty="0"/>
              <a:t>и полностью </a:t>
            </a:r>
            <a:r>
              <a:rPr lang="ru-RU" sz="4100" dirty="0" smtClean="0"/>
              <a:t>закончена </a:t>
            </a:r>
            <a:r>
              <a:rPr lang="ru-RU" sz="4100" dirty="0"/>
              <a:t>повесть </a:t>
            </a:r>
            <a:r>
              <a:rPr lang="ru-RU" sz="4100" dirty="0" smtClean="0"/>
              <a:t>«Гробовщик», </a:t>
            </a:r>
            <a:r>
              <a:rPr lang="ru-RU" sz="4100" dirty="0"/>
              <a:t>где всё </a:t>
            </a:r>
            <a:r>
              <a:rPr lang="ru-RU" sz="4100" dirty="0" smtClean="0"/>
              <a:t>пронизано </a:t>
            </a:r>
            <a:r>
              <a:rPr lang="ru-RU" sz="4100" dirty="0"/>
              <a:t>весёлой иронией. И в </a:t>
            </a:r>
            <a:r>
              <a:rPr lang="ru-RU" sz="4100" dirty="0" smtClean="0"/>
              <a:t>тот же </a:t>
            </a:r>
            <a:r>
              <a:rPr lang="ru-RU" sz="4100" dirty="0"/>
              <a:t>день было </a:t>
            </a:r>
            <a:r>
              <a:rPr lang="ru-RU" sz="4100" dirty="0" smtClean="0"/>
              <a:t>получе</a:t>
            </a:r>
            <a:r>
              <a:rPr lang="ru-RU" sz="4100" dirty="0"/>
              <a:t>н</a:t>
            </a:r>
            <a:r>
              <a:rPr lang="ru-RU" sz="4100" dirty="0" smtClean="0"/>
              <a:t>о </a:t>
            </a:r>
            <a:r>
              <a:rPr lang="ru-RU" sz="4100" dirty="0"/>
              <a:t>письмо от </a:t>
            </a:r>
            <a:r>
              <a:rPr lang="ru-RU" sz="4100" dirty="0" smtClean="0"/>
              <a:t>невесты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</a:t>
            </a:r>
            <a:r>
              <a:rPr lang="ru-RU" sz="4100" dirty="0"/>
              <a:t>и сам он писал другу о </a:t>
            </a:r>
            <a:r>
              <a:rPr lang="ru-RU" sz="4100" dirty="0" smtClean="0"/>
              <a:t>том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</a:t>
            </a:r>
            <a:r>
              <a:rPr lang="ru-RU" sz="4100" dirty="0"/>
              <a:t>что мрачные мысли его </a:t>
            </a:r>
            <a:r>
              <a:rPr lang="ru-RU" sz="4100" dirty="0" smtClean="0"/>
              <a:t>рассеялись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</a:t>
            </a:r>
            <a:r>
              <a:rPr lang="ru-RU" sz="4100" dirty="0"/>
              <a:t>и радостно </a:t>
            </a:r>
            <a:r>
              <a:rPr lang="ru-RU" sz="4100" dirty="0" smtClean="0"/>
              <a:t>шутил</a:t>
            </a:r>
            <a:r>
              <a:rPr lang="ru-RU" sz="4100" dirty="0" smtClean="0">
                <a:solidFill>
                  <a:srgbClr val="FF0000"/>
                </a:solidFill>
              </a:rPr>
              <a:t>:</a:t>
            </a:r>
            <a:r>
              <a:rPr lang="ru-RU" sz="4100" dirty="0" smtClean="0"/>
              <a:t> </a:t>
            </a:r>
            <a:r>
              <a:rPr lang="ru-RU" sz="4100" dirty="0" smtClean="0">
                <a:solidFill>
                  <a:srgbClr val="FF0000"/>
                </a:solidFill>
              </a:rPr>
              <a:t>«</a:t>
            </a:r>
            <a:r>
              <a:rPr lang="ru-RU" sz="4100" dirty="0" smtClean="0"/>
              <a:t>Ты </a:t>
            </a:r>
            <a:r>
              <a:rPr lang="ru-RU" sz="4100" dirty="0"/>
              <a:t>не </a:t>
            </a:r>
            <a:r>
              <a:rPr lang="ru-RU" sz="4100" dirty="0" smtClean="0"/>
              <a:t>можешь вообразить</a:t>
            </a:r>
            <a:r>
              <a:rPr lang="ru-RU" sz="4100" dirty="0" smtClean="0">
                <a:solidFill>
                  <a:srgbClr val="FF0000"/>
                </a:solidFill>
              </a:rPr>
              <a:t>,</a:t>
            </a:r>
            <a:r>
              <a:rPr lang="ru-RU" sz="4100" dirty="0" smtClean="0"/>
              <a:t> </a:t>
            </a:r>
            <a:r>
              <a:rPr lang="ru-RU" sz="4100" dirty="0"/>
              <a:t>как весело удрать от невесты да </a:t>
            </a:r>
            <a:r>
              <a:rPr lang="ru-RU" sz="4100" dirty="0" smtClean="0"/>
              <a:t>засесть </a:t>
            </a:r>
            <a:r>
              <a:rPr lang="ru-RU" sz="4100" dirty="0"/>
              <a:t>стихи </a:t>
            </a:r>
            <a:r>
              <a:rPr lang="ru-RU" sz="4100" dirty="0" smtClean="0"/>
              <a:t>писать».</a:t>
            </a:r>
            <a:endParaRPr lang="ru-RU" sz="4100" dirty="0"/>
          </a:p>
          <a:p>
            <a:pPr algn="just"/>
            <a:r>
              <a:rPr lang="ru-RU" sz="4100" dirty="0"/>
              <a:t> </a:t>
            </a:r>
          </a:p>
          <a:p>
            <a:endParaRPr lang="ru-RU" sz="4100" dirty="0"/>
          </a:p>
        </p:txBody>
      </p:sp>
    </p:spTree>
    <p:extLst>
      <p:ext uri="{BB962C8B-B14F-4D97-AF65-F5344CB8AC3E}">
        <p14:creationId xmlns:p14="http://schemas.microsoft.com/office/powerpoint/2010/main" val="10253003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47</Words>
  <Application>Microsoft Office PowerPoint</Application>
  <PresentationFormat>Широкоэкранный</PresentationFormat>
  <Paragraphs>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Орфографический и пунктуационный практикум</vt:lpstr>
      <vt:lpstr>Орфографический и пунктуационный практикум</vt:lpstr>
      <vt:lpstr>Орфографический и пунктуационный практикум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Орфографический и пунктуационный практикум</dc:title>
  <dc:creator>Veles</dc:creator>
  <cp:lastModifiedBy>Veles</cp:lastModifiedBy>
  <cp:revision>2</cp:revision>
  <dcterms:created xsi:type="dcterms:W3CDTF">2023-05-17T17:07:11Z</dcterms:created>
  <dcterms:modified xsi:type="dcterms:W3CDTF">2023-05-17T17:12:26Z</dcterms:modified>
</cp:coreProperties>
</file>