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855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47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94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8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449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05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05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1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77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13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CB060-84CE-49A2-939C-278157B597A8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E8824-9A4E-4033-B4AF-3ADBB7539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04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279" y="138952"/>
            <a:ext cx="11769306" cy="6374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279" y="979607"/>
            <a:ext cx="11898702" cy="5766249"/>
          </a:xfrm>
        </p:spPr>
        <p:txBody>
          <a:bodyPr>
            <a:normAutofit/>
          </a:bodyPr>
          <a:lstStyle/>
          <a:p>
            <a:pPr algn="just"/>
            <a:r>
              <a:rPr lang="ru-RU" sz="4800" dirty="0" err="1" smtClean="0"/>
              <a:t>Устал..е</a:t>
            </a:r>
            <a:r>
              <a:rPr lang="ru-RU" sz="4800" dirty="0" smtClean="0"/>
              <a:t> </a:t>
            </a:r>
            <a:r>
              <a:rPr lang="ru-RU" sz="4800" dirty="0" err="1" smtClean="0"/>
              <a:t>летн</a:t>
            </a:r>
            <a:r>
              <a:rPr lang="ru-RU" sz="4800" dirty="0" smtClean="0"/>
              <a:t>..е </a:t>
            </a:r>
            <a:r>
              <a:rPr lang="ru-RU" sz="4800" dirty="0"/>
              <a:t>солнце </a:t>
            </a:r>
            <a:r>
              <a:rPr lang="ru-RU" sz="4800" dirty="0" err="1" smtClean="0"/>
              <a:t>уход..т</a:t>
            </a:r>
            <a:r>
              <a:rPr lang="ru-RU" sz="4800" dirty="0" smtClean="0"/>
              <a:t> </a:t>
            </a:r>
            <a:r>
              <a:rPr lang="ru-RU" sz="4800" dirty="0"/>
              <a:t>на покой за </a:t>
            </a:r>
            <a:r>
              <a:rPr lang="ru-RU" sz="4800" dirty="0" smtClean="0"/>
              <a:t>г..</a:t>
            </a:r>
            <a:r>
              <a:rPr lang="ru-RU" sz="4800" dirty="0" err="1" smtClean="0"/>
              <a:t>ризонт</a:t>
            </a:r>
            <a:r>
              <a:rPr lang="ru-RU" sz="4800" dirty="0"/>
              <a:t>. На </a:t>
            </a:r>
            <a:r>
              <a:rPr lang="ru-RU" sz="4800" dirty="0" smtClean="0"/>
              <a:t>запад.. </a:t>
            </a:r>
            <a:r>
              <a:rPr lang="ru-RU" sz="4800" dirty="0" err="1" smtClean="0"/>
              <a:t>пр</a:t>
            </a:r>
            <a:r>
              <a:rPr lang="ru-RU" sz="4800" dirty="0" smtClean="0"/>
              <a:t>..</a:t>
            </a:r>
            <a:r>
              <a:rPr lang="ru-RU" sz="4800" dirty="0" err="1" smtClean="0"/>
              <a:t>пада</a:t>
            </a:r>
            <a:r>
              <a:rPr lang="ru-RU" sz="4800" dirty="0" smtClean="0"/>
              <a:t>..т </a:t>
            </a:r>
            <a:r>
              <a:rPr lang="ru-RU" sz="4800" dirty="0"/>
              <a:t>узкая </a:t>
            </a:r>
            <a:r>
              <a:rPr lang="ru-RU" sz="4800" dirty="0" err="1" smtClean="0"/>
              <a:t>поло..ка</a:t>
            </a:r>
            <a:r>
              <a:rPr lang="ru-RU" sz="4800" dirty="0" smtClean="0"/>
              <a:t> </a:t>
            </a:r>
            <a:r>
              <a:rPr lang="ru-RU" sz="4800" dirty="0"/>
              <a:t>света. Над </a:t>
            </a:r>
            <a:r>
              <a:rPr lang="ru-RU" sz="4800" dirty="0" err="1" smtClean="0"/>
              <a:t>гла</a:t>
            </a:r>
            <a:r>
              <a:rPr lang="ru-RU" sz="4800" dirty="0" smtClean="0"/>
              <a:t>..кой п..</a:t>
            </a:r>
            <a:r>
              <a:rPr lang="ru-RU" sz="4800" dirty="0" err="1" smtClean="0"/>
              <a:t>верхностью</a:t>
            </a:r>
            <a:r>
              <a:rPr lang="ru-RU" sz="4800" dirty="0" smtClean="0"/>
              <a:t> (не)широкой </a:t>
            </a:r>
            <a:r>
              <a:rPr lang="ru-RU" sz="4800" dirty="0" err="1" smtClean="0"/>
              <a:t>реч</a:t>
            </a:r>
            <a:r>
              <a:rPr lang="ru-RU" sz="4800" dirty="0" smtClean="0"/>
              <a:t>..</a:t>
            </a:r>
            <a:r>
              <a:rPr lang="ru-RU" sz="4800" dirty="0" err="1" smtClean="0"/>
              <a:t>нки</a:t>
            </a:r>
            <a:r>
              <a:rPr lang="ru-RU" sz="4800" dirty="0" smtClean="0"/>
              <a:t> </a:t>
            </a:r>
            <a:r>
              <a:rPr lang="ru-RU" sz="4800" dirty="0" err="1" smtClean="0"/>
              <a:t>л..жит</a:t>
            </a:r>
            <a:r>
              <a:rPr lang="ru-RU" sz="4800" dirty="0" smtClean="0"/>
              <a:t>(?)</a:t>
            </a:r>
            <a:r>
              <a:rPr lang="ru-RU" sz="4800" dirty="0" err="1" smtClean="0"/>
              <a:t>ся</a:t>
            </a:r>
            <a:r>
              <a:rPr lang="ru-RU" sz="4800" dirty="0" smtClean="0"/>
              <a:t> </a:t>
            </a:r>
            <a:r>
              <a:rPr lang="ru-RU" sz="4800" dirty="0"/>
              <a:t>туман и </a:t>
            </a:r>
            <a:r>
              <a:rPr lang="ru-RU" sz="4800" dirty="0" smtClean="0"/>
              <a:t>..</a:t>
            </a:r>
            <a:r>
              <a:rPr lang="ru-RU" sz="4800" dirty="0" err="1" smtClean="0"/>
              <a:t>кутывает</a:t>
            </a:r>
            <a:r>
              <a:rPr lang="ru-RU" sz="4800" dirty="0" smtClean="0"/>
              <a:t> (не)глубокий </a:t>
            </a:r>
            <a:r>
              <a:rPr lang="ru-RU" sz="4800" dirty="0" err="1" smtClean="0"/>
              <a:t>овраж</a:t>
            </a:r>
            <a:r>
              <a:rPr lang="ru-RU" sz="4800" dirty="0" smtClean="0"/>
              <a:t>..к </a:t>
            </a:r>
            <a:r>
              <a:rPr lang="ru-RU" sz="4800" dirty="0" err="1" smtClean="0"/>
              <a:t>пе</a:t>
            </a:r>
            <a:r>
              <a:rPr lang="ru-RU" sz="4800" dirty="0" smtClean="0"/>
              <a:t>..</a:t>
            </a:r>
            <a:r>
              <a:rPr lang="ru-RU" sz="4800" dirty="0" err="1" smtClean="0"/>
              <a:t>чаный</a:t>
            </a:r>
            <a:r>
              <a:rPr lang="ru-RU" sz="4800" dirty="0" smtClean="0"/>
              <a:t> берег (не)высокие </a:t>
            </a:r>
            <a:r>
              <a:rPr lang="ru-RU" sz="4800" dirty="0" err="1" smtClean="0"/>
              <a:t>пр</a:t>
            </a:r>
            <a:r>
              <a:rPr lang="ru-RU" sz="4800" dirty="0" smtClean="0"/>
              <a:t>..</a:t>
            </a:r>
            <a:r>
              <a:rPr lang="ru-RU" sz="4800" dirty="0" err="1" smtClean="0"/>
              <a:t>брежные</a:t>
            </a:r>
            <a:r>
              <a:rPr lang="ru-RU" sz="4800" dirty="0" smtClean="0"/>
              <a:t> </a:t>
            </a:r>
            <a:r>
              <a:rPr lang="ru-RU" sz="4800" dirty="0"/>
              <a:t>кусты и </a:t>
            </a:r>
            <a:r>
              <a:rPr lang="ru-RU" sz="4800" dirty="0" smtClean="0"/>
              <a:t>светло(?)зеленый </a:t>
            </a:r>
            <a:r>
              <a:rPr lang="ru-RU" sz="4800" dirty="0" err="1" smtClean="0"/>
              <a:t>луж..к</a:t>
            </a:r>
            <a:r>
              <a:rPr lang="ru-RU" sz="4800" dirty="0"/>
              <a:t>. </a:t>
            </a:r>
            <a:r>
              <a:rPr lang="ru-RU" sz="4800" dirty="0" smtClean="0"/>
              <a:t>..гуща..</a:t>
            </a:r>
            <a:r>
              <a:rPr lang="ru-RU" sz="4800" dirty="0" err="1" smtClean="0"/>
              <a:t>тся</a:t>
            </a:r>
            <a:r>
              <a:rPr lang="ru-RU" sz="4800" dirty="0" smtClean="0"/>
              <a:t> туман </a:t>
            </a:r>
            <a:r>
              <a:rPr lang="ru-RU" sz="4800" dirty="0"/>
              <a:t>и на землю </a:t>
            </a:r>
            <a:r>
              <a:rPr lang="ru-RU" sz="4800" dirty="0" smtClean="0"/>
              <a:t>..пуска..</a:t>
            </a:r>
            <a:r>
              <a:rPr lang="ru-RU" sz="4800" dirty="0" err="1" smtClean="0"/>
              <a:t>тся</a:t>
            </a:r>
            <a:r>
              <a:rPr lang="ru-RU" sz="4800" dirty="0" smtClean="0"/>
              <a:t> </a:t>
            </a:r>
            <a:r>
              <a:rPr lang="ru-RU" sz="4800" dirty="0"/>
              <a:t>ночная </a:t>
            </a:r>
            <a:r>
              <a:rPr lang="ru-RU" sz="4800" dirty="0" smtClean="0"/>
              <a:t>сыр..</a:t>
            </a:r>
            <a:r>
              <a:rPr lang="ru-RU" sz="4800" dirty="0" err="1" smtClean="0"/>
              <a:t>сть</a:t>
            </a:r>
            <a:r>
              <a:rPr lang="ru-RU" sz="4800" dirty="0"/>
              <a:t>.</a:t>
            </a:r>
          </a:p>
          <a:p>
            <a:pPr algn="just"/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67949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279" y="138952"/>
            <a:ext cx="11769306" cy="6374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279" y="979607"/>
            <a:ext cx="11898702" cy="5766249"/>
          </a:xfrm>
        </p:spPr>
        <p:txBody>
          <a:bodyPr>
            <a:normAutofit/>
          </a:bodyPr>
          <a:lstStyle/>
          <a:p>
            <a:pPr algn="just"/>
            <a:r>
              <a:rPr lang="ru-RU" sz="4800" dirty="0"/>
              <a:t>Устал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е летн</a:t>
            </a:r>
            <a:r>
              <a:rPr lang="ru-RU" sz="4800" dirty="0">
                <a:solidFill>
                  <a:srgbClr val="FF0000"/>
                </a:solidFill>
              </a:rPr>
              <a:t>е</a:t>
            </a:r>
            <a:r>
              <a:rPr lang="ru-RU" sz="4800" dirty="0"/>
              <a:t>е солнце уход</a:t>
            </a:r>
            <a:r>
              <a:rPr lang="ru-RU" sz="4800" dirty="0">
                <a:solidFill>
                  <a:srgbClr val="FF0000"/>
                </a:solidFill>
              </a:rPr>
              <a:t>и</a:t>
            </a:r>
            <a:r>
              <a:rPr lang="ru-RU" sz="4800" dirty="0"/>
              <a:t>т на покой за г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ризонт. На запад</a:t>
            </a:r>
            <a:r>
              <a:rPr lang="ru-RU" sz="4800" dirty="0">
                <a:solidFill>
                  <a:srgbClr val="FF0000"/>
                </a:solidFill>
              </a:rPr>
              <a:t>е</a:t>
            </a:r>
            <a:r>
              <a:rPr lang="ru-RU" sz="4800" dirty="0"/>
              <a:t> пр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пада</a:t>
            </a:r>
            <a:r>
              <a:rPr lang="ru-RU" sz="4800" dirty="0">
                <a:solidFill>
                  <a:srgbClr val="FF0000"/>
                </a:solidFill>
              </a:rPr>
              <a:t>е</a:t>
            </a:r>
            <a:r>
              <a:rPr lang="ru-RU" sz="4800" dirty="0"/>
              <a:t>т узкая поло</a:t>
            </a:r>
            <a:r>
              <a:rPr lang="ru-RU" sz="4800" dirty="0">
                <a:solidFill>
                  <a:srgbClr val="FF0000"/>
                </a:solidFill>
              </a:rPr>
              <a:t>с</a:t>
            </a:r>
            <a:r>
              <a:rPr lang="ru-RU" sz="4800" dirty="0"/>
              <a:t>ка света. Над гла</a:t>
            </a:r>
            <a:r>
              <a:rPr lang="ru-RU" sz="4800" dirty="0">
                <a:solidFill>
                  <a:srgbClr val="FF0000"/>
                </a:solidFill>
              </a:rPr>
              <a:t>д</a:t>
            </a:r>
            <a:r>
              <a:rPr lang="ru-RU" sz="4800" dirty="0"/>
              <a:t>кой п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верхностью </a:t>
            </a:r>
            <a:r>
              <a:rPr lang="ru-RU" sz="4800" dirty="0">
                <a:solidFill>
                  <a:srgbClr val="FF0000"/>
                </a:solidFill>
              </a:rPr>
              <a:t>не</a:t>
            </a:r>
            <a:r>
              <a:rPr lang="ru-RU" sz="4800" dirty="0"/>
              <a:t>широкой реч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нки л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жи</a:t>
            </a:r>
            <a:r>
              <a:rPr lang="ru-RU" sz="4800" dirty="0">
                <a:solidFill>
                  <a:srgbClr val="FF0000"/>
                </a:solidFill>
              </a:rPr>
              <a:t>тс</a:t>
            </a:r>
            <a:r>
              <a:rPr lang="ru-RU" sz="4800" dirty="0"/>
              <a:t>я туман и 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кутывает </a:t>
            </a:r>
            <a:r>
              <a:rPr lang="ru-RU" sz="4800" dirty="0">
                <a:solidFill>
                  <a:srgbClr val="FF0000"/>
                </a:solidFill>
              </a:rPr>
              <a:t>не</a:t>
            </a:r>
            <a:r>
              <a:rPr lang="ru-RU" sz="4800" dirty="0"/>
              <a:t>глубокий </a:t>
            </a:r>
            <a:r>
              <a:rPr lang="ru-RU" sz="4800" dirty="0" smtClean="0"/>
              <a:t>овраж</a:t>
            </a:r>
            <a:r>
              <a:rPr lang="ru-RU" sz="4800" dirty="0" smtClean="0">
                <a:solidFill>
                  <a:srgbClr val="FF0000"/>
                </a:solidFill>
              </a:rPr>
              <a:t>е</a:t>
            </a:r>
            <a:r>
              <a:rPr lang="ru-RU" sz="4800" dirty="0" smtClean="0"/>
              <a:t>к </a:t>
            </a:r>
            <a:r>
              <a:rPr lang="ru-RU" sz="4800" dirty="0"/>
              <a:t>пе</a:t>
            </a:r>
            <a:r>
              <a:rPr lang="ru-RU" sz="4800" dirty="0">
                <a:solidFill>
                  <a:srgbClr val="FF0000"/>
                </a:solidFill>
              </a:rPr>
              <a:t>с</a:t>
            </a:r>
            <a:r>
              <a:rPr lang="ru-RU" sz="4800" dirty="0"/>
              <a:t>чаный </a:t>
            </a:r>
            <a:r>
              <a:rPr lang="ru-RU" sz="4800" dirty="0" smtClean="0"/>
              <a:t>берег </a:t>
            </a:r>
            <a:r>
              <a:rPr lang="ru-RU" sz="4800" dirty="0">
                <a:solidFill>
                  <a:srgbClr val="FF0000"/>
                </a:solidFill>
              </a:rPr>
              <a:t>не</a:t>
            </a:r>
            <a:r>
              <a:rPr lang="ru-RU" sz="4800" dirty="0"/>
              <a:t>высокие пр</a:t>
            </a:r>
            <a:r>
              <a:rPr lang="ru-RU" sz="4800" dirty="0">
                <a:solidFill>
                  <a:srgbClr val="FF0000"/>
                </a:solidFill>
              </a:rPr>
              <a:t>и</a:t>
            </a:r>
            <a:r>
              <a:rPr lang="ru-RU" sz="4800" dirty="0"/>
              <a:t>брежные кусты и светло</a:t>
            </a:r>
            <a:r>
              <a:rPr lang="ru-RU" sz="4800" dirty="0">
                <a:solidFill>
                  <a:srgbClr val="FF0000"/>
                </a:solidFill>
              </a:rPr>
              <a:t>-</a:t>
            </a:r>
            <a:r>
              <a:rPr lang="ru-RU" sz="4800" dirty="0"/>
              <a:t>зеленый луж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к. </a:t>
            </a:r>
            <a:r>
              <a:rPr lang="ru-RU" sz="4800" dirty="0">
                <a:solidFill>
                  <a:srgbClr val="FF0000"/>
                </a:solidFill>
              </a:rPr>
              <a:t>С</a:t>
            </a:r>
            <a:r>
              <a:rPr lang="ru-RU" sz="4800" dirty="0"/>
              <a:t>гущается </a:t>
            </a:r>
            <a:r>
              <a:rPr lang="ru-RU" sz="4800" dirty="0" smtClean="0"/>
              <a:t>туман </a:t>
            </a:r>
            <a:r>
              <a:rPr lang="ru-RU" sz="4800" dirty="0"/>
              <a:t>и на землю 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пуска</a:t>
            </a:r>
            <a:r>
              <a:rPr lang="ru-RU" sz="4800" dirty="0">
                <a:solidFill>
                  <a:srgbClr val="FF0000"/>
                </a:solidFill>
              </a:rPr>
              <a:t>е</a:t>
            </a:r>
            <a:r>
              <a:rPr lang="ru-RU" sz="4800" dirty="0"/>
              <a:t>тся ночная сыр</a:t>
            </a:r>
            <a:r>
              <a:rPr lang="ru-RU" sz="4800" dirty="0">
                <a:solidFill>
                  <a:srgbClr val="FF0000"/>
                </a:solidFill>
              </a:rPr>
              <a:t>о</a:t>
            </a:r>
            <a:r>
              <a:rPr lang="ru-RU" sz="4800" dirty="0"/>
              <a:t>сть.</a:t>
            </a:r>
          </a:p>
          <a:p>
            <a:pPr algn="just"/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5229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279" y="138952"/>
            <a:ext cx="11769306" cy="6374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279" y="979607"/>
            <a:ext cx="11898702" cy="5766249"/>
          </a:xfrm>
        </p:spPr>
        <p:txBody>
          <a:bodyPr>
            <a:normAutofit/>
          </a:bodyPr>
          <a:lstStyle/>
          <a:p>
            <a:pPr algn="just"/>
            <a:r>
              <a:rPr lang="ru-RU" sz="4800" dirty="0"/>
              <a:t>Усталое летнее солнце уходит на покой за горизонт. На западе пропадает узкая полоска света. Над гладкой поверхностью неширокой речонки ложится туман и окутывает неглубокий овражек</a:t>
            </a:r>
            <a:r>
              <a:rPr lang="ru-RU" sz="4800" dirty="0">
                <a:solidFill>
                  <a:srgbClr val="FF0000"/>
                </a:solidFill>
              </a:rPr>
              <a:t>,</a:t>
            </a:r>
            <a:r>
              <a:rPr lang="ru-RU" sz="4800" dirty="0"/>
              <a:t> песчаный берег</a:t>
            </a:r>
            <a:r>
              <a:rPr lang="ru-RU" sz="4800" dirty="0">
                <a:solidFill>
                  <a:srgbClr val="FF0000"/>
                </a:solidFill>
              </a:rPr>
              <a:t>,</a:t>
            </a:r>
            <a:r>
              <a:rPr lang="ru-RU" sz="4800" dirty="0"/>
              <a:t> невысокие прибрежные кусты </a:t>
            </a:r>
            <a:r>
              <a:rPr lang="ru-RU" sz="4800" dirty="0">
                <a:solidFill>
                  <a:srgbClr val="FF0000"/>
                </a:solidFill>
              </a:rPr>
              <a:t>и</a:t>
            </a:r>
            <a:r>
              <a:rPr lang="ru-RU" sz="4800" dirty="0"/>
              <a:t> светло-зеленый лужок. Сгущается туман</a:t>
            </a:r>
            <a:r>
              <a:rPr lang="ru-RU" sz="4800" dirty="0">
                <a:solidFill>
                  <a:srgbClr val="FF0000"/>
                </a:solidFill>
              </a:rPr>
              <a:t>,</a:t>
            </a:r>
            <a:r>
              <a:rPr lang="ru-RU" sz="4800" dirty="0"/>
              <a:t> </a:t>
            </a:r>
            <a:r>
              <a:rPr lang="ru-RU" sz="4800" dirty="0">
                <a:solidFill>
                  <a:srgbClr val="FF0000"/>
                </a:solidFill>
              </a:rPr>
              <a:t>и</a:t>
            </a:r>
            <a:r>
              <a:rPr lang="ru-RU" sz="4800" dirty="0"/>
              <a:t> на землю опускается ночная сырость.</a:t>
            </a:r>
          </a:p>
          <a:p>
            <a:pPr algn="just"/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962800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Широкоэкранный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Veles</dc:creator>
  <cp:lastModifiedBy>Veles</cp:lastModifiedBy>
  <cp:revision>1</cp:revision>
  <dcterms:created xsi:type="dcterms:W3CDTF">2023-05-17T17:43:44Z</dcterms:created>
  <dcterms:modified xsi:type="dcterms:W3CDTF">2023-05-17T17:44:09Z</dcterms:modified>
</cp:coreProperties>
</file>