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2" r:id="rId2"/>
    <p:sldId id="257" r:id="rId3"/>
    <p:sldId id="264" r:id="rId4"/>
    <p:sldId id="265" r:id="rId5"/>
    <p:sldId id="263" r:id="rId6"/>
    <p:sldId id="266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0:24.856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287D16D6-C41D-4C7C-BFFF-0BC5DAC0BEC2}" emma:medium="tactile" emma:mode="ink">
          <msink:context xmlns:msink="http://schemas.microsoft.com/ink/2010/main" type="inkDrawing" rotatedBoundingBox="9485,8347 14208,8311 14223,10236 9500,10271" semanticType="callout" shapeName="Other">
            <msink:sourceLink direction="to" ref="{51EBBC29-49E9-4E03-8033-CB0BBC72E5BD}"/>
          </msink:context>
        </emma:interpretation>
      </emma:emma>
    </inkml:annotationXML>
    <inkml:trace contextRef="#ctx0" brushRef="#br0">0 1793 0,'0'-25'62,"0"-1"-46,0 1 0,25 0-1,-25-1-15,26 1 16,-26-1-16,25 1 15,0 25-15,-25-51 16,26 26-16,-26-1 16,25 1-1,-25-26 1,26 0-16,-1 26 16,-25 0-16,25-26 15,1 25-15,-26-24 16,25 24-16,1 1 15,-26-26-15,50 26 16,-50-1-16,26-25 16,-1 26-16,-25-26 15,51 26-15,-26-1 16,26 1-16,-25-26 16,-1 26-16,0-26 15,26 0-15,-25 26 16,24-1-16,1-24 15,-25 24-15,24 1 16,1-1-16,0-24 16,0 24-16,25-25 15,-25 26-15,0 0 16,25-1-16,-25 1 16,25-1-16,-25 1 15,-26 0-15,26 25 16,0-26-16,-26 26 15,51-25 1,-25-1-16,25 26 16,-25 0-16,51-25 15,-52 25-15,52-25 16,-77 25-16,26-26 16,0 26-16,-26 0 15,1 0-15,-1 0 16,26 0-16,-26 0 15,26 0-15,0 0 16,0 0-16,25 0 16,0 0-16,0 0 15,1 0-15,-27 0 16,52 0-16,-77 0 16,77 0-16,-77 0 15,77 26-15,-102-1 16,25-25-1,26 0 1,-25 25 0,24 1-1,-24-26-15,25 0 16,25 25-16,-51 1 16,1-26-1,24 0-15,-24 25 16,25 0-1,-26-25-15,0 26 16,1-1 0,-1 1-1,1-26-15,-1 25 16,0 0-16,1 26 16,-1-51-16,1 26 15,-26-1-15,25 0 16,0 1-16,26-1 15,0 26-15,-26-26 16,1 26-16,-1-51 16,1 26-16,-1 24 31,0 1-15,1-25-16,-26 24 15,25 1-15,1 0 16,-26-26-16,25 52 15,0-52-15,1 0 16,-1 26-16,1-25 16,-26 24-1,25-24-15,0 25 32,1-1-17,-26 1-15,25-25 16,1-1-16,-26 0 15,0 1-15,0-1 16,0 26-16,25 0 31,0-51-15,-25 25-16,0 1 16,26 24-1,-26-24-15,0-1 16,0 1-1,0-1-15,0 0 32,0 1-17,25-1-15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0:30.745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FF494F10-6FEB-47F4-9942-FD9DC5DD73B7}" emma:medium="tactile" emma:mode="ink">
          <msink:context xmlns:msink="http://schemas.microsoft.com/ink/2010/main" type="inkDrawing" rotatedBoundingBox="21214,9413 25937,9305 25959,10235 21235,10343" semanticType="callout" shapeName="Other">
            <msink:sourceLink direction="to" ref="{4D675BF2-7CCE-449D-9332-57CFDC82A7E8}"/>
          </msink:context>
        </emma:interpretation>
      </emma:emma>
    </inkml:annotationXML>
    <inkml:trace contextRef="#ctx0" brushRef="#br0">0 958 0,'0'-51'31,"25"26"0,-25-1-15,25 1-16,1 25 15,-26-25 1,25 25 0,-25-26-16,26 26 15,24-25-15,1-1 0,-25 1 16,-1 0 0,0-1-16,26 26 15,0-51-15,-26 51 16,26-25-16,-25 0 15,24 25-15,-24-26 16,-1 1-16,26-1 16,-26 26-16,1-50 15,-1 50-15,1-26 16,50 1-16,-51-1 16,51 1-16,-25 0 15,0 25-15,51-51 16,-26 25-16,-25 26 15,-1-25-15,1 0 16,-25-1-16,-1 26 16,0-25-16,26 25 31,-25 0-31,24-26 16,-24 26-1,-1 0-15,26-25 16,25 0-16,-25 25 31,-26 0-31,1 0 16,-1 0-16,26 0 15,0 0-15,25 0 16,-25 0-16,0 0 16,-26 0-16,0 0 15,52 0-15,-27 0 16,1 0-16,0 0 15,0 0-15,25 0 16,0 0-16,0 0 16,1 0-16,-1 0 15,-25 0-15,-1 0 16,1 0-16,0 0 16,-26 0-1,1 0 1,-1 0-1,1 0-15,-1 0 16,0 0-16,26 0 16,-25 0-16,-1 0 15,26 0-15,25 0 16,-51 0 0,26 0-16,-25 0 31,-1 0-16,26 25-15,25 0 16,-25-25 0,25 51-16,-25-25 15,0-1-15,-1 0 16,1 1-16,-25-26 16,-1 0-16,0 25 31,1 1-16,25-1 1,-1-25 0,-24 51-1,25-26-15,-1 1 32,-24-1-32,-26 0 15,51-25 1,-51 26-16,25-26 15,-25 25-15,25 1 16,26-1 0,-51 26-16,26-51 15,-26 25-15,25-25 16,-25 26 0,25-1-1,-25 0-15,26-25 16,-26 51-1,25-51-15,1 26 16,-26-1-16,25 0 16,-25 1 15,0-1 31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0:32.712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4D675BF2-7CCE-449D-9332-57CFDC82A7E8}" emma:medium="tactile" emma:mode="ink">
          <msink:context xmlns:msink="http://schemas.microsoft.com/ink/2010/main" type="inkDrawing" rotatedBoundingBox="24255,12471 27608,12469 27609,12495 24256,12497" shapeName="Other">
            <msink:destinationLink direction="to" ref="{FF494F10-6FEB-47F4-9942-FD9DC5DD73B7}"/>
            <msink:destinationLink direction="with" ref="{C12E834C-DE36-4132-BC14-5602334D2204}"/>
          </msink:context>
        </emma:interpretation>
      </emma:emma>
    </inkml:annotationXML>
    <inkml:trace contextRef="#ctx0" brushRef="#br0">0 50 0,'0'-26'78,"26"26"-63,24 0 1,-24 0 0,25 0-1,-26 0-15,0 0 16,1 0-16,50 0 16,-51 0-16,26 0 15,-25 0-15,24 0 16,1 0-16,-25 0 15,-1 0-15,26 0 16,-26 0-16,1 0 16,24 0-16,-24 0 15,50 0-15,-51 0 16,1 0 0,-1 0-16,26 0 15,-26 0 1,1 0-1,-1 0-15,1 0 16,-1 0-16,51 0 16,-50 0-16,24 0 15,-24 0-15,25 0 16,-1 0-16,1 0 16,0 0-16,0 0 15,0 0 1,25 0-16,-25 0 15,25 0-15,0 0 16,-25 0-16,0 0 16,25 0-16,-25 0 15,-1 0-15,27 0 16,-27 0-16,1 0 16,0 0-16,-26 0 15,1 0-15,25 0 16,-26 0-1,26 0 1,0 0-16,-1 0 16,1 0-16,0 0 15,-26 0-15,26 0 16,-25 0-16,-1 0 16,0 0-1,1 0-15,25 0 16,-26 0-1,0 0-15,26 0 16,-25 0-16,24 0 16,-24 0-1,-1 0 1,1 0-16,24 0 16,-24 0-1,-1 0-15,1 0 63,-1 0-32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0:34.256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C12E834C-DE36-4132-BC14-5602334D2204}" emma:medium="tactile" emma:mode="ink">
          <msink:context xmlns:msink="http://schemas.microsoft.com/ink/2010/main" type="inkDrawing" rotatedBoundingBox="24435,12962 25857,13023 25855,13068 24433,13006" semanticType="callout" shapeName="Other">
            <msink:sourceLink direction="with" ref="{4D675BF2-7CCE-449D-9332-57CFDC82A7E8}"/>
          </msink:context>
        </emma:interpretation>
      </emma:emma>
    </inkml:annotationXML>
    <inkml:trace contextRef="#ctx0" brushRef="#br0">0 15 0,'25'0'109,"1"0"-93,25 0-16,-1 0 15,1 0-15,-25 0 16,24 0-16,-24 0 15,-1 0-15,26 0 16,-26 0-16,26 0 16,-25 0-1,-1 0 1,0 0-16,26 0 16,-25 0-16,-1 0 15,0 0 1,1 0-16,-1 0 31,26 0-15,-26 0 15,26 0-31,-25 0 16,-1 0-1,0 0-15,1 0 16,25 0 15,-1 25-31,-24-25 16,50 26-1,-51-26-15,1 0 16,-1 0 0,1 0-16,-1 0 15,0 0 1,1 0-1,-1 0 64,1 0-33,-1 0-46,0 0 110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1:11.761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F294C23C-6043-4735-8D20-CBF8ADAF677F}" emma:medium="tactile" emma:mode="ink">
          <msink:context xmlns:msink="http://schemas.microsoft.com/ink/2010/main" type="writingRegion" rotatedBoundingBox="10261,17162 2615,17176 2613,16183 10259,16170"/>
        </emma:interpretation>
      </emma:emma>
    </inkml:annotationXML>
    <inkml:traceGroup>
      <inkml:annotationXML>
        <emma:emma xmlns:emma="http://www.w3.org/2003/04/emma" version="1.0">
          <emma:interpretation id="{1EA78396-701C-4BD0-B75D-AB2E7B76264D}" emma:medium="tactile" emma:mode="ink">
            <msink:context xmlns:msink="http://schemas.microsoft.com/ink/2010/main" type="paragraph" rotatedBoundingBox="10261,17162 2615,17176 2613,16183 10259,161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10D956-88A9-4B24-A2B1-AE87D6B2126D}" emma:medium="tactile" emma:mode="ink">
              <msink:context xmlns:msink="http://schemas.microsoft.com/ink/2010/main" type="line" rotatedBoundingBox="10261,17162 2615,17176 2614,16662 10260,16649"/>
            </emma:interpretation>
          </emma:emma>
        </inkml:annotationXML>
        <inkml:traceGroup>
          <inkml:annotationXML>
            <emma:emma xmlns:emma="http://www.w3.org/2003/04/emma" version="1.0">
              <emma:interpretation id="{FCF02D27-FCB8-4420-A83E-C86936D4107F}" emma:medium="tactile" emma:mode="ink">
                <msink:context xmlns:msink="http://schemas.microsoft.com/ink/2010/main" type="inkWord" rotatedBoundingBox="10261,17119 8381,17123 8380,16662 10260,1665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6053 1189 0,'-25'0'94,"0"0"-78,-26 0-1,25 0 1,1 0 0,0 0-1,-1 0 1,1 26-1,-1-26-15,1 25 16,0 1-16,-1-26 16,26 25-1,0 26 1,0-26 0,0 1-16,0-1 15,0 0 1,0 1-16,26-1 15,24 1 1,1-26 0,0 25-16,-26 0 15,26 1-15,-25-26 16,24 0-16,-24 0 16,25 0-16,-1 0 15,-24 0-15,-1 0 16,1 0-16,-1 0 15,0 0 1,1 0 0,25-26-1,-1 26 17,-50-25-17,0 0 1,0-1-1,0 1 1,-25-1 0,0 1-16,-1 0 15,1-1-15,-1 26 16,1-25-16,-26-1 16,26 1-16,-26 0 15,26 25-15,25-26 16,-51 1-1,25-1 1,1 26 93,0 0-93</inkml:trace>
          <inkml:trace contextRef="#ctx0" brushRef="#br0" timeOffset="-1536.1163">7323 1215 0,'0'-26'63,"-25"26"-32,0 0-15,-26 0-16,25 0 15,-24 0-15,24 0 16,-25 0-16,26 0 16,0 0-16,-26 0 15,25 0-15,1 26 31,25-1 1,0 26-17,0 0 1,25-26-16,-25 1 16,26-1-16,-1 0 15,51 1-15,-50 25 16,25-51-16,-26 25 15,0 0 1,26-25-16,0 26 16,0-1-16,0 1 15,-1-26-15,-24 0 16,-1 0-16,1 0 16,-1 0-16,0 0 15,1 0 16,-26-26 1,0 1-17,0-1 1,0 1 0,0 0-16,-26-26 15,26 25 1,-25 1-16,0 0 15,-1-1 1,26 1 0,-25 25-16,25-26 15,-26 26-15,1-25 16,0 0 0,-1-1-1,-25 1 16,51-1-31,-25 26 16,0 0 31,-1 0-47,1 0 16,-1 0-1,-24 0 1</inkml:trace>
        </inkml:traceGroup>
        <inkml:traceGroup>
          <inkml:annotationXML>
            <emma:emma xmlns:emma="http://www.w3.org/2003/04/emma" version="1.0">
              <emma:interpretation id="{BBEC951C-8786-44A1-A095-054D90694441}" emma:medium="tactile" emma:mode="ink">
                <msink:context xmlns:msink="http://schemas.microsoft.com/ink/2010/main" type="inkWord" rotatedBoundingBox="6811,16675 7377,16703 7360,17068 6793,1704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320.1009">4250 1291 0,'-25'0'15,"-1"0"64,1 0-64,-1 25 16,26 1-15,0-1 0,0 1-1,0-1 1,0 26 0,26 0-1,-26-1 1,25-50-1,1 0 1,-1 0 0,26 0-16,-26 0 15,26 0 1,-26 0-16,1 0 16,-1 0-16,1 0 15,-1 0-15,26 0 16,-26 0-1,1-25 1,-1 25-16,0-25 16,1 25-1,-1-26 1,-25 1 0,0-1 15,0 1-16,-25 0 1,25-1 0,-51 1-1,51-1 1,-25 26 0,-1-25-1,1 25 1,-1-25 15,1 25-15,0-26-16,-1 26 15,-25-25 1,26 25 0,0 0-16</inkml:trace>
        </inkml:traceGroup>
        <inkml:traceGroup>
          <inkml:annotationXML>
            <emma:emma xmlns:emma="http://www.w3.org/2003/04/emma" version="1.0">
              <emma:interpretation id="{56115FA3-F7D6-4E88-B4AA-DFCC03B19E40}" emma:medium="tactile" emma:mode="ink">
                <msink:context xmlns:msink="http://schemas.microsoft.com/ink/2010/main" type="inkWord" rotatedBoundingBox="6248,17169 5638,17171 5637,16713 6247,1671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783.2111">2980 1266 0,'0'25'187,"0"0"-155,0 1-32,0-1 15,25 1 1,-25-1 0,26 0-1,-1-25 1,-25 26-16,26-26 31,-26 51-15,25-51-16,0 25 15,-25 0-15,51 1 16,-25-26-16,24 25 16,27 26-1,-27-26-15,1-25 16,-25 0-16,24 0 15,-24 0-15,-1 0 16,1-25 15,-26 0-15,0-26 0,0 25-1,0 1 1,0 0-1,0-1 1,0 1-16,-26 25 16,26-26-16,0 1 15,-25 25 1,25-25 0,-51 25-1,51-26 1,-51 1-1,26-1 1,-26 1-16,51 0 16,-51 25-1,26 0 1,-1-26-16,1 26 16,0 0-1,-1 0 1,1 0-1,-1 0 1</inkml:trace>
        </inkml:traceGroup>
        <inkml:traceGroup>
          <inkml:annotationXML>
            <emma:emma xmlns:emma="http://www.w3.org/2003/04/emma" version="1.0">
              <emma:interpretation id="{0DDC42CA-B267-4A18-BA8B-557130AB379D}" emma:medium="tactile" emma:mode="ink">
                <msink:context xmlns:msink="http://schemas.microsoft.com/ink/2010/main" type="inkWord" rotatedBoundingBox="4597,17042 4063,17043 4062,16662 4596,1666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4423.3356">1456 1189 0,'-25'0'79,"25"26"-48,-26-26-31,26 25 47,0 1-16,0-1-15,0 0-1,0 1 1,0-1-1,0 1 1,0-1 0,26-25-16,-1 25 15,-25 1 17,25-1-17,1 1 16,-26-1-15,25-25 0,1 0-1,-1 0-15,26 25 16,0-25 0,-26 0-16,0 0 15,1 0-15,-1 0 16,1 0-16,-1 0 15,0 0 17,1 0-17,-1-25-15,-25 0 32,0-1-32,0 1 31,26-1-31,-26 1 15,0 0 79,-26 25-63,1-26-15,-1 1 15,26-1-31,-25 26 16,0-25 0,-1 25-1,1-25 1,-1-1-16,1 1 31,0 25-15,25-26-1,-26 26 95</inkml:trace>
        </inkml:traceGroup>
        <inkml:traceGroup>
          <inkml:annotationXML>
            <emma:emma xmlns:emma="http://www.w3.org/2003/04/emma" version="1.0">
              <emma:interpretation id="{843B1222-25FE-40AE-8C1A-9E2C55C5038C}" emma:medium="tactile" emma:mode="ink">
                <msink:context xmlns:msink="http://schemas.microsoft.com/ink/2010/main" type="inkWord" rotatedBoundingBox="3301,17017 2615,17019 2614,16662 3300,16661"/>
              </emma:interpretation>
              <emma:one-of disjunction-type="recognition" id="oneOf4">
                <emma:interpretation id="interp4" emma:lang="" emma:confidence="0">
                  <emma:literal>°</emma:literal>
                </emma:interpretation>
                <emma:interpretation id="interp5" emma:lang="" emma:confidence="0">
                  <emma:literal>о</emma:literal>
                </emma:interpretation>
                <emma:interpretation id="interp6" emma:lang="" emma:confidence="0">
                  <emma:literal>в</emma:literal>
                </emma:interpretation>
                <emma:interpretation id="interp7" emma:lang="" emma:confidence="0">
                  <emma:literal>Д</emma:literal>
                </emma:interpretation>
                <emma:interpretation id="interp8" emma:lang="" emma:confidence="0">
                  <emma:literal>я</emma:literal>
                </emma:interpretation>
              </emma:one-of>
            </emma:emma>
          </inkml:annotationXML>
          <inkml:trace contextRef="#ctx0" brushRef="#br0" timeOffset="6183.4681">643 1189 0,'-25'0'16,"-1"0"15,1 0-31,-26 0 31,26 0-31,-77 26 16,-25-1-16,51-25 16,0 26-16,25-1 15,26-25-15,-26 0 16,25 0 0,26 25 30,0 1-46,0-1 32,0 26-17,0-26 1,0 1 0,51-26-1,0 25 1,-26 1-1,26-26-15,-25 0 16,24 25 15,-24-25-15,25 0 0,-26 0-1,0 0 1,1 0-1,-1 0-15,1 0 16,24 0 0,-24 0-1,-1 0 1,1 0 0,-26-25 30,25 25-46,-25-26 16,0 1 0,0-1-16,0 1 15,0 0 1,0-1 0,0 1 15,0-1 0,0 1-15,0 0-1,0-1 1</inkml:trace>
        </inkml:traceGroup>
      </inkml:traceGroup>
      <inkml:traceGroup>
        <inkml:annotationXML>
          <emma:emma xmlns:emma="http://www.w3.org/2003/04/emma" version="1.0">
            <emma:interpretation id="{DE423034-C6D1-425C-B040-DFACE25BFD61}" emma:medium="tactile" emma:mode="ink">
              <msink:context xmlns:msink="http://schemas.microsoft.com/ink/2010/main" type="line" rotatedBoundingBox="7866,16464 4770,16231 4776,16150 7873,16383"/>
            </emma:interpretation>
          </emma:emma>
        </inkml:annotationXML>
        <inkml:traceGroup>
          <inkml:annotationXML>
            <emma:emma xmlns:emma="http://www.w3.org/2003/04/emma" version="1.0">
              <emma:interpretation id="{251A9F27-B975-4A4B-8A92-B74FF448D08F}" emma:medium="tactile" emma:mode="ink">
                <msink:context xmlns:msink="http://schemas.microsoft.com/ink/2010/main" type="inkWord" rotatedBoundingBox="7866,16464 7467,16434 7473,16352 7873,16382"/>
              </emma:interpretation>
            </emma:emma>
          </inkml:annotationXML>
          <inkml:trace contextRef="#ctx0" brushRef="#br0" timeOffset="-8320.6305">4809 961 0,'25'-26'31,"1"1"0,-1 25 0,0 0-15,26 0-16,0 0 16,-26 0-16,1 0 15,25 0-15,-26 0 16,0 0 203,1 0-204,-1 0 1</inkml:trace>
        </inkml:traceGroup>
        <inkml:traceGroup>
          <inkml:annotationXML>
            <emma:emma xmlns:emma="http://www.w3.org/2003/04/emma" version="1.0">
              <emma:interpretation id="{AB539D1C-9489-464B-9857-F8D12B69D445}" emma:medium="tactile" emma:mode="ink">
                <msink:context xmlns:msink="http://schemas.microsoft.com/ink/2010/main" type="inkWord" rotatedBoundingBox="5151,16233 4772,16204 4776,16151 5155,16180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9568.7247">2116 732 0,'0'-25'141,"26"25"-110,25 0 0,-26 0-15,26 0-1,-26 0 1,1 0 0,-1 0-1,0 0 1,1 0 0,-1 0-1,26 0 1,-26 0-1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0:57.329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97F8E187-D308-4AD9-B8B5-C35A00126932}" emma:medium="tactile" emma:mode="ink">
          <msink:context xmlns:msink="http://schemas.microsoft.com/ink/2010/main" type="inkDrawing" rotatedBoundingBox="2673,15470 4722,15525 4693,16588 2644,16533" hotPoints="4558,15460 4617,16466 2718,16579 2658,15573" semanticType="enclosure" shapeName="Rectangle"/>
        </emma:interpretation>
      </emma:emma>
    </inkml:annotationXML>
    <inkml:trace contextRef="#ctx0" brushRef="#br0">84 986 0,'0'-25'0,"0"-1"31,0 1-15,0 0-16,0-1 15,0 1 32,0-1-31,0 1 0,0 0-1,-25-26 1,25 0-1,-25 0 1,25 0-16,-26 26 16,26 0-16,0-1 15,0 1-15,0-1 16,0 1 0,0 0-1,0-1 1,0 1-1,0-1 1,0 1-16,26 0 16,-26-1-1,25 1 1,0-1-16,1 1 47,-1 25-32,1-25 1,-1 25-16,0 0 16,52-26-1,-52 26 1,0 0 0,1 0-16,-1 0 15,1 0 16,-1 0-15,26-25 0,-51-1-16,25 26 15,26 0 1,0 0-16,0 0 16,-1 0-16,1 0 15,0 0-15,0 0 16,-26 0-16,1 0 15,-1 0-15,0 0 16,1 0 0,-1 0-16,1 0 15,-1 0-15,0 0 16,26 0-16,0 0 16,0 0-16,-26 0 15,1 0-15,24 0 16,-24 0-16,-1 0 15,1 0-15,-1 0 32,0 0-32,1 0 15,25 0-15,-26 0 16,0 0-16,26 0 16,-25 0-16,24 0 15,-24 0 1,25 0 15,-51 26 16,25-1-31,-25 1-16,25-1 15,1 0-15,-1 26 16,1-25-16,-26-1 15,25 26 1,-25-26-16,25 26 16,-25-26-1,0 1 1,0-1-16,26 26 16,-26-26-1,0 1 1,0-1-1,25 26 1,-25-26 0,0 1-16,0-1 15,0 1 1,0 24 0,0-24-1,0-1 1,0 1-1,0-1-15,0 0 16,0 1 0,-25-1-1,-1-25 1,26 26-16,-25-26 16,-26 25-1,26 0-15,-1-25 16,1 0-16,-26 26 15,26-26 1,-26 0-16,26 0 16,-26 0-16,0 0 15,0 0-15,0 0 16,26 0-16,-26 0 16,0 0-1,1 0-15,-27 0 16,1 0-16,-25 0 15,75 0-15,-25-26 16,26 26 0,0 0-16,-1-25 15,1 25 1,-1 0 0,1 0-16,0 0 15,-1 0-15,1 0 16,-1 0-1,1 0-15,-26 0 16,26 0-16,-1 0 16,1 0-1,0 0-15,-1 0 16,1 0 0,-1 0-1,1 0 1,0 0-1,-1 0 1,1 0 0,-1 0-1,1 0 1,0 0 203,-1 0 62,1 0-234,-1 0 47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1:00.408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A6DF7518-1E37-46C9-ACE1-AF8650588589}" emma:medium="tactile" emma:mode="ink">
          <msink:context xmlns:msink="http://schemas.microsoft.com/ink/2010/main" type="inkDrawing" rotatedBoundingBox="5027,15247 7446,15429 7349,16718 4930,16536" hotPoints="7338,15329 7405,16555 5125,16680 5057,15454" semanticType="enclosure" shapeName="Rectangle"/>
        </emma:interpretation>
      </emma:emma>
    </inkml:annotationXML>
    <inkml:trace contextRef="#ctx0" brushRef="#br0">2624 1037 0,'0'-25'93,"-25"-1"-77,25-25-16,-51 26 16,26-26-16,25 0 15,-26 26-15,1 0 16,25-26 0,-25 25-16,-1-24 15,26 24 1,0-25-16,-25 51 15,25-25-15,-26-26 32,26 0-32,-25 26 15,25 0-15,0-1 16,0 1 0,0-1-16,0 1 15,0 0 1,0-1-16,0 1 15,0-1-15,0 1 16,0-26 0,25 26-1,-25-1-15,26 1 16,-1 0 0,-25-1-16,26 26 15,-1-25-15,0 25 16,26-26-1,0 26 1,0-25-16,0 25 16,25 0-16,0 0 15,-25 0-15,25 0 16,0 0-16,0 0 16,1 0-16,-1 0 15,0 0 1,-25 0-16,0 0 15,-1 0-15,-24 0 16,-1 0-16,1 0 31,-1 0-15,26 0-16,-26 25 16,51 1-16,1-26 15,-1 0-15,0 0 16,26 0-16,-1 0 15,-25 0-15,26 0 16,-26 0-16,0 0 16,-25 0-16,-25 0 15,-1 0 17,0 25 30,1 1-46,-26-1-1,25 26 1,1-26-16,-26 1 16,0-1-16,0 26 15,0 0-15,0-1 16,0-24-16,0 25 15,0 25-15,0 0 16,-26-25-16,26 0 16,0-1-16,0-24 15,0 25-15,0-26 16,0 26-16,0-26 16,0 1-16,0-1 15,0 0 1,0 1 15,0-1-15,0 1-1,0-1 17,-25 0-1,-1 1-31,1-26 15,-51 25 1,0 1 0,50-26-16,-25 0 15,-25 0-15,0 0 16,0 0-16,0 0 16,-26 0-16,0 0 15,1 0-15,-26 0 16,51 0-16,-1 0 15,27 0-15,-27 0 16,52 0-16,-26-26 16,26 26-16,-1 0 15,-24 0 1,24 0 0,1 0-16,-1 0 15,1 0 1,-26 0-1,26 0 1,-1 0 0,1 0-1,0 0 95,-1 0-95,1-25-15,-1-1 32,-24 26-17</inkml:trace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1:06.041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4B6AD3C5-8E72-452D-94B9-876ECB6B5155}" emma:medium="tactile" emma:mode="ink">
          <msink:context xmlns:msink="http://schemas.microsoft.com/ink/2010/main" type="inkDrawing" rotatedBoundingBox="7844,15596 10537,15582 10542,16648 7850,16662" hotPoints="10431,15549 10465,16507 7879,16598 7845,15641" semanticType="enclosure" shapeName="Rectangle"/>
        </emma:interpretation>
      </emma:emma>
    </inkml:annotationXML>
    <inkml:trace contextRef="#ctx0" brushRef="#br0">5266 1189 0,'0'-25'94,"0"0"-79,0-1-15,0-25 16,0 26 0,0-26-1,0 26 1,-25-26-1,25 0-15,-26 26 16,26-1-16,0 1 16,0 0-16,-25-26 15,25 25-15,0 1 16,0 0-16,0-26 16,0 25-1,0 1 1,0 0-16,0-1 15,0-25-15,0 26 16,0 0-16,0-1 16,0-25-16,0 1 15,0 24 1,0 1 15,0-1 0,25 1 32,1 25-47,-1-25-1,26 25 1,-26 0-1,1 0-15,24 0 16,1 0-16,-25 0 16,24 0-16,-24 0 15,25 0-15,-26 0 16,0 0-16,1 0 16,-1 0-1,1 0-15,-1 0 16,26 0-16,0 0 15,25 0-15,0 0 16,0 0-16,26 0 16,-26 0-1,0 0-15,26 0 0,-26 0 16,-25 0-16,0 0 16,-26 0-16,26 0 15,-26 0-15,26 0 31,-26 0-31,1 0 16,25 0-16,25 0 16,0 0-16,-25 0 15,25 0-15,-25 0 16,-26 0-16,1 0 16,-1 0-16,0 0 15,1 0-15,-1 0 16,26 0-1,-26 0-15,26 0 16,0 25-16,25-25 16,-50 0-16,-1 0 15,26 25-15,-26-25 16,1 26 0,-1-26 15,-25 25-16,25 26 1,-25 0 0,0-26-1,0 1-15,0 24 16,0 1-16,0 0 16,26 0-1,-26 0-15,25-26 16,-25 0-16,0 1 15,0-1 1,0 26 0,0-26-16,0 26 15,0-25 1,0 24 0,0-24-1,0-1 16,0 26-15,-25-51 0,25 25-16,-26-25 15,-24 26-15,-1-1 16,25-25 0,-24 0-16,-1 0 15,0 0 1,26 0-16,-52 0 15,-24 0-15,50 0 16,-51 0-16,26 0 16,-51-25-1,76 25-15,1 0 16,-52-26-16,26 1 16,0 25-16,25 0 15,-51 0-15,26 0 16,-26 0-16,26 0 15,0 0-15,0 0 16,25 0-16,0 0 16,0 0-1,1 25-15,-1-25 32,25 0-17,1 0 1,0 0-1,-1 0-15,1 0 16,-1 0 0,1 0-1,0 0-15,-1 0 16,1 0 0,-1 0-16,1 0 15,0 0 79,-1 0-63,1 26 157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0:27.065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51EBBC29-49E9-4E03-8033-CB0BBC72E5BD}" emma:medium="tactile" emma:mode="ink">
          <msink:context xmlns:msink="http://schemas.microsoft.com/ink/2010/main" type="inkDrawing" rotatedBoundingBox="12603,12585 14353,12731 14348,12795 12598,12649" shapeName="Other">
            <msink:destinationLink direction="to" ref="{287D16D6-C41D-4C7C-BFFF-0BC5DAC0BEC2}"/>
          </msink:context>
        </emma:interpretation>
      </emma:emma>
    </inkml:annotationXML>
    <inkml:trace contextRef="#ctx0" brushRef="#br0">0 16 0,'50'0'203,"-24"0"-187,-1 0-16,26 0 15,-26 0 1,1 0-16,-1 0 31,1 0-31,-1 0 16,0 0 0,26 0-1,-25 0 1,24 0-16,-24 0 15,-1 0 1,1 0-16,-1 0 16,0 0-16,1 0 15,-1 0 1,26 0-16,0 0 16,0 0-1,25 26 1,0-1-16,-51-25 15,52 0-15,-1 0 16,0 0-16,0 0 16,-50 0-16,50 25 15,-51-25-15,1 0 16,-1 26-16,0-26 16,1 0-1,-1 0-15,26 0 31,-26 25-31,26-25 16,-25 0 0,-1 0-1,0 0 1,1 0 0,-1 0 30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1:08.001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6605921F-12A2-4367-A02E-5B8AC06E3D86}" emma:medium="tactile" emma:mode="ink">
          <msink:context xmlns:msink="http://schemas.microsoft.com/ink/2010/main" type="writingRegion" rotatedBoundingBox="9575,15011 9931,15011 9931,15545 9575,15545"/>
        </emma:interpretation>
      </emma:emma>
    </inkml:annotationXML>
    <inkml:traceGroup>
      <inkml:annotationXML>
        <emma:emma xmlns:emma="http://www.w3.org/2003/04/emma" version="1.0">
          <emma:interpretation id="{FC136286-CB23-47D4-AD3C-FE05A6C6E3EF}" emma:medium="tactile" emma:mode="ink">
            <msink:context xmlns:msink="http://schemas.microsoft.com/ink/2010/main" type="paragraph" rotatedBoundingBox="9575,15011 9931,15011 9931,15545 9575,155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8FF039-9918-4484-91A8-625A6E50BF97}" emma:medium="tactile" emma:mode="ink">
              <msink:context xmlns:msink="http://schemas.microsoft.com/ink/2010/main" type="line" rotatedBoundingBox="9575,15011 9931,15011 9931,15545 9575,15545"/>
            </emma:interpretation>
          </emma:emma>
        </inkml:annotationXML>
        <inkml:traceGroup>
          <inkml:annotationXML>
            <emma:emma xmlns:emma="http://www.w3.org/2003/04/emma" version="1.0">
              <emma:interpretation id="{813730C2-B840-43E7-8B86-2FF9DB3A6C93}" emma:medium="tactile" emma:mode="ink">
                <msink:context xmlns:msink="http://schemas.microsoft.com/ink/2010/main" type="inkWord" rotatedBoundingBox="9575,15011 9931,15011 9931,15545 9575,1554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7273 72 0,'0'-26'31,"0"1"0,0 0 0,0-1-15,0 1 0,0-1-16,0-24 15,0 24 1,0 1-1,0-1-15,0 1 16,0 0 31,0-1-31,0 1-1,0-1 1,0 1-1,-26 0 17,26-1 30,-25 1-62,-1-1 47,1 26 94,0 0-126,-1 0 1,1 0 0,-1 0 15,1 0 16,25 26-47,-51-26 31,51 25-15,-25-25-16,-1 26 15,1-1-15,25 0 31,0 1-15,0-1 0,0 1-16,0-1 15,25 26 17,-25-26-17,26 1-15,-1-1 31,1 0 1,-26 1-1,0-1-15</inkml:trace>
        </inkml:traceGroup>
      </inkml:traceGroup>
    </inkml:traceGroup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1:25.824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D410493D-9308-45BD-819E-59DC90BF6DEB}" emma:medium="tactile" emma:mode="ink">
          <msink:context xmlns:msink="http://schemas.microsoft.com/ink/2010/main" type="inkDrawing" rotatedBoundingBox="21121,14810 23466,15281 23176,16726 20831,16256" hotPoints="20921,15037 22134,15037 23354,15411 23227,16560 22381,16560 20969,16089" semanticType="enclosure" shapeName="Hexagon"/>
        </emma:interpretation>
      </emma:emma>
    </inkml:annotationXML>
    <inkml:trace contextRef="#ctx0" brushRef="#br0">2883 929 0,'25'0'32,"-25"-25"-1,0-1-31,0 1 15,0 0 1,0-1 0,-25 1-16,25-1 15,0 1 1,0-51-16,0 50 16,0-24-16,-26-27 15,26 52-15,0-26 16,0 26-16,0-1 15,0 1-15,0-26 16,0 26 0,0-1-1,0 1 1,0 0 0,0-1 15,0 1-16,0-1 1,26-24 0,-1 24-16,-25-25 15,51 26 1,-26 25 0,26-25-1,-25 25 1,50 0-1,-25-26-15,-26 26 16,26-25-16,0 25 16,-26 0-16,26 0 15,-26 0-15,26 0 16,0 0-16,-26 0 16,1 0-16,-1 0 15,0 0-15,1 0 16,25 0-16,-26 0 15,0 0-15,1 0 16,25 0-16,-26 0 16,0 0-16,1 0 15,-1 0-15,1 0 16,-1 0-16,26 0 16,0 0-1,25 25 1,-51 1-16,51-1 15,-25 0-15,0 1 16,25-1-16,0 1 16,26-1-16,-26 0 15,0 1 1,1-1-16,-27-25 16,-24 0-16,-1 0 15,1 0 1,-1 26-1,0-1-15,1-25 16,25 25 0,-26-25-1,0 0-15,1 0 32,-26 26-17,0-1 1,0 1-16,0-1 15,0 0-15,0 52 16,-26-52-16,26 0 16,-25 52-16,25-52 15,0 0-15,0 26 16,-25 0-16,25-26 16,0 1-16,0-1 15,0 1-15,0-1 16,0 26-16,0-26 15,0 1 1,0-1 0,0 0-1,0 1 1,0-1 0,0 26-1,0-26 1,-26 26-16,26 0 15,-25 0-15,-1-26 16,1 26-16,-26-51 16,26 25-16,-1-25 15,-24 0-15,-27 26 16,1-26-16,25 0 16,1 0-16,-27 0 15,27 0-15,-1 0 16,0 0-16,0 0 15,0 0-15,1 0 16,24 0-16,-25-26 16,1 26-1,24-25-15,-25 0 16,26 25-16,0-26 16,-26 1-16,0 25 31,0-26-16,26 1-15,-1 25 16,1 0-16,0-25 16,-1 25-1,1-26 17,-1 26-17,1 0-15,0 0 16,-1-25-16,-25-1 15,26 26 1,0 0 0,-26 0-16,0-25 15,0 0 1,26 25 15,-1 0 79,1 0-32,0 0-47,-1-26-15,1 26 62,-1 0-47,1 0 0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1:27.801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A4EA8674-4B0F-43C3-AB77-EF560A196390}" emma:medium="tactile" emma:mode="ink">
          <msink:context xmlns:msink="http://schemas.microsoft.com/ink/2010/main" type="inkDrawing" rotatedBoundingBox="23146,15688 25510,14808 26082,16345 23718,17226" hotPoints="23373,16273 24107,15466 25436,15029 26183,16472" semanticType="enclosure" shapeName="Quadrilateral"/>
        </emma:interpretation>
      </emma:emma>
    </inkml:annotationXML>
    <inkml:trace contextRef="#ctx0" brushRef="#br0">5194 1132 0,'26'0'78,"24"0"-62,-24 0-16,25 0 16,25 0-16,-51 0 15,51 0 1,-25 0-16,0 0 16,-26 0-16,1 0 15,25 0-15,-26 0 16,26 0-1,-26 0-15,26 0 16,-26 0-16,52 0 16,-52 0-16,26 0 15,-26 0-15,1 0 16,-26 26 203,-77-1-188</inkml:trace>
    <inkml:trace contextRef="#ctx0" brushRef="#br0" timeOffset="2719.2057">6058 1082 0,'0'-26'31,"0"1"-15,0-26 15,-26 26-15,26-1 15,0-25-31,-25 26 16,0-51-1,25 50-15,-26 1 16,26 0-16,-25-26 16,-1 25-16,26 1 15,0 0-15,0-1 16,0 1-16,0-1 31,0 1 0,0 0-15,0-1 15,0 1-31,26-1 16,-1 1 0,-25-26-1,26 51-15,-1 0 16,0-25-16,26 25 15,25-26 1,-25 1-16,-25 0 16,-1 25-1,51-26-15,0 1 16,-50 25 0,50-26-16,-51 26 15,52-25-15,-52 25 16,51-25-16,-50 25 15,50 0-15,-25 0 16,-26 0-16,0 0 16,26 0-16,-25 0 15,-1 0 1,26 0 0,0 0-1,-51 25-15,50-25 16,-24 25-16,-1-25 15,26 26 1,-26-1 0,1 1-1,-26-1-15,25 0 16,1-25-16,-26 26 16,25-1-16,0 1 15,1-1-15,25 26 16,-26-26-1,26 1 1,-51-1 0,25 0-16,-25 1 15,26-1-15,-1 26 16,0-26 0,-25 1-16,26-1 15,-26 1-15,0-1 16,25 26-16,1-26 15,-26 26-15,25 0 16,0-26-16,-25 1 16,0 24-16,26-50 15,-26 26-15,0-1 16,0 1 0,0-1-16,0 0 15,0 26 1,0-25-1,-26-26 1,26 25-16,-25-25 16,-26 0-16,-25 25 15,0 1-15,0-26 16,25 0-16,-25 0 16,-1 0-1,1 0-15,-25 0 16,-52 0-16,77 0 15,25 0-15,-50-26 16,75 26-16,-50 0 16,51 0-16,-1 0 15,1 0-15,-1 0 16,1 0 0,0 0-16,-1 0 15,1 0 1,-1 0-16,1 0 15,0 0 1,-1 0 0,-25 0-16,1 0 15,-1 0 1,25 0-16,1 26 16,0-26-1,-1 0 1</inkml:trace>
    <inkml:trace contextRef="#ctx0" brushRef="#br0" timeOffset="7015.5322">7074 294 0,'0'-25'16,"0"-26"0,0 26-1,-26-26 1,26 25-16,-25-24 16,25 24-1,-25 1-15,25-1 31,0 1-31,0 0 16,0-1 31,0 1 15,0-1-46,0 1 62,0 0-78,0-1 16,25 26-1,0 0 1,1 0 0,25 0-16,-26 0 15,0 0 63,1 0-78,-1 0 16,1 0 0,24 0 15,-50 26 16,0-1-16,0 0-31,0 1 16,0 25-16,0-1 15,0-24 1,0-1 0,0 1-16,0-1 15,0 0 1,0 1 15,0-1 78,0 1-77,0-1-1,0 0-15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1:23.353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ADE1AD8C-AE52-4508-BB7E-35CA6826943C}" emma:medium="tactile" emma:mode="ink">
          <msink:context xmlns:msink="http://schemas.microsoft.com/ink/2010/main" type="inkDrawing" rotatedBoundingBox="18199,15137 21052,15215 21016,16536 18163,16458" hotPoints="20075,15973 18756,16416 17705,15504 19024,15061" semanticType="enclosure" shapeName="Ellipse"/>
        </emma:interpretation>
      </emma:emma>
    </inkml:annotationXML>
    <inkml:trace contextRef="#ctx0" brushRef="#br0">2222 904 0,'26'0'78,"-1"0"-62,1 0-16,-1 0 15,0 0-15,26 0 16,-25 0-16,-1 0 16,0 0-16,1 0 15,-1 0 1,1 0 0,-1 0-1,0 0 16,1 0-15,-1 0 0,1 0-1,-1 0 1,0 0-16,1 0 16,-1 0 15,1 0-16,-1 0-15,0 0 16</inkml:trace>
    <inkml:trace contextRef="#ctx0" brushRef="#br0" timeOffset="-1104.0828">190 1285 0,'-25'0'94,"0"-51"-79,25 26-15,-26-52 16,1 27-16,-1-1 16,1 25-16,0-24 15,25 24-15,0 1 16,0-1 0,0 1-1,0 0 1,0-1-1,0 1 1,0-1 0,0 1-1,0 0 1,0-26-16,0 25 16,0 1-16,0 0 15,0-26-15,0 25 16,25-50-1,-25 51 1,0-1 0,0 1-1,25 0-15,-25-1 16,26 1 0,-26-1 30,25 1-30,1 0 0,24-1-1,1 1 1,-25 25 0,-1-26-16,0 26 15,1-25-15,25 25 16,-26 0-1,0-25-15,1-1 16,25 26-16,-26 0 16,0 0-1,1 0-15,-1 0 16,1 0-16,24 0 16,1 0-16,0 0 15,-26 0-15,26 0 16,-25 0-1,-1 0-15,0 0 16,1 0-16,-1 0 16,26 0-1,0 0-15,50 0 16,-75 0-16,50 0 16,0 0-16,-25 0 15,-26 0-15,1 0 16,-1 0-1,1 0 1,-1 0 0,0 0-1,1 0 1,-1 0 15,26 0-15,-26 0-16,1 0 15,-1 0-15,1 0 16,-1 0-16,26 0 16,-26 0-16,1 0 15,24 26 1,1-26 15,-51 25 16,0 0-31,26 26-1,-1 0-15,-25-26 16,0 1 0,25 50-16,-25-51 15,26 52 1,-1-27-1,-25-24 1,26 25-16,-26-26 16,0 0-1,25 26-15,-25-25 16,0-1 0,0 0-1,0 26-15,0-25 16,0-1-1,25 0 1,-25 1 0,0-1-1,0 1 1,0-1 0,0 0-16,0 1 15,-25-26-15,0 25 16,-1 1-16,1-26 15,-26 25-15,0 0 16,0-25-16,26 26 16,0-26-16,-26 25 15,0-25 1,26 0-16,-26 0 16,-25 26-16,25-1 15,0 0-15,0-25 16,-50 0-16,24 0 15,1 26-15,51-26 16,-26 25-16,26-25 16,-26 26-16,25-26 15,1 0 1,0 0 0,-1 0-1,1 0-15,-1 0 16,-24-26-1,24 26 1,-25-25-16,1-1 16,24 26-1,1 0 1,-1 0 0,1 0-1,0 0 1,-1 0-1,1 0-15,-1 0 16,1 0 0,-26 0-1,26 0 1,-1 0 0,1 0 15,0 0-31,-1 0 15,1 0 1,-26 0 0,26 0-16,-1 0 15,1 0 1,-1 0 0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2:11.882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F2A39FB7-B448-45EC-95E4-4F20A95F8B55}" emma:medium="tactile" emma:mode="ink">
          <msink:context xmlns:msink="http://schemas.microsoft.com/ink/2010/main" type="writingRegion" rotatedBoundingBox="28478,14624 33667,14948 33560,16670 28371,16346"/>
        </emma:interpretation>
      </emma:emma>
    </inkml:annotationXML>
    <inkml:traceGroup>
      <inkml:annotationXML>
        <emma:emma xmlns:emma="http://www.w3.org/2003/04/emma" version="1.0">
          <emma:interpretation id="{BE694249-C6E5-4F6C-8C13-E852B3CC7121}" emma:medium="tactile" emma:mode="ink">
            <msink:context xmlns:msink="http://schemas.microsoft.com/ink/2010/main" type="paragraph" rotatedBoundingBox="28478,14624 33667,14948 33560,16670 28371,163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D2A641-C7F0-4EC6-BF93-57A4972F9EC5}" emma:medium="tactile" emma:mode="ink">
              <msink:context xmlns:msink="http://schemas.microsoft.com/ink/2010/main" type="line" rotatedBoundingBox="28478,14624 33568,14941 33478,16380 28389,16063"/>
            </emma:interpretation>
          </emma:emma>
        </inkml:annotationXML>
        <inkml:traceGroup>
          <inkml:annotationXML>
            <emma:emma xmlns:emma="http://www.w3.org/2003/04/emma" version="1.0">
              <emma:interpretation id="{7D034DC1-DC0B-4F9D-9EEA-2CE8ADEFE605}" emma:medium="tactile" emma:mode="ink">
                <msink:context xmlns:msink="http://schemas.microsoft.com/ink/2010/main" type="inkWord" rotatedBoundingBox="28478,14624 32144,14853 32054,16291 28389,1606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10554-36 0,'0'-25'31,"0"-1"0,-26 1-15,1-26 0,25 26-1,0-1 1,0 1 0,0-1-16,0 1 15,0 0 1,0-1-1,0 1-15,0-1 16,0 1 31,0 0-31,0-1-1,0 1 16,25 25 1,1 0-17,-1 0 1,0 0 0,1 0-1,-1 0-15,1 0 16,-1 0-16,0 0 15,1 0-15,-1 0 16,1 0 0,-26 51 93,0-26-93,0 26-1,0-26 1,0 1-16,0-1 16,0 26-16,-26-26 15,26 1 1,0-1-1,0 26 1,0-26 0,0 1-1</inkml:trace>
          <inkml:trace contextRef="#ctx0" brushRef="#br0" timeOffset="-1233.0946">10300-36 0,'-26'25'46,"26"1"-14,0-1-17,0 1-15,0 24 16,0-24 0,0-1-1,0 1 1,0-1-1,26 26-15,-1-26 16,-25 1-16,0-1 16,0 0-1,0 1-15,0-1 16,25 26-16,-25-26 16,26 1-1,-26-1 1,0 26-16,25-26 15,-25 1 17,0-1-17,0 1-15,0-1 16,0 26-16,0-26 16,26 26-1,-26-26 1,25 1-16,-25-1 31,25-25-15,1 0-1,-1 0-15,1 0 16,-1 0-16,51 0 16,-25 0-16,25 0 15,0 0-15,1 0 16,24 0-16,-25 0 15,1 0 1,-1 0-16,-25 0 16,-26 0-16,0 0 15,26 0-15,-25 0 16,-1 0 0,0-25-1,26-1 1,-51 1-1,26 25 1,-26-25-16,25 25 16,0-26-1,1 1-15,-1-1 32,1 1-32,-26 0 15,25-1-15,0 1 16,-25-1-1,26 1-15,-26 0 16,25-1-16,-25 1 16,0-1-1,0 1 1,0 0-16,0-1 16,0 1-1,0-1-15,0-24 16,-25 24-16,-1 1 15,1-26-15,25 26 16,-51-26-16,26 25 16,-26 1-16,0 25 15,0-25-15,26 25 16,-26-26-16,0 1 16,26 25-16,-26-26 15,0 26-15,26 0 16,-26 0-16,0 0 15,1 0-15,24 0 16,-50 0-16,51 0 16,-26 0-16,25 0 15,-24 0-15,24 0 16,1 0 0,-1 0-16,1 0 46,0 0-30,-1 0-16,1 0 16,-1 0 15,1 0 0,0 0-15,-1 0 46,1 0-46,-26 26 15</inkml:trace>
          <inkml:trace contextRef="#ctx0" brushRef="#br0" timeOffset="5591.4227">13424-188 0,'0'-26'31,"-26"1"0,1 25-15,0 0-1,-1 0-15,-25 0 16,1 0-16,-1 0 16,0 0-16,0 0 15,26 0-15,-51 0 16,50 0-16,1 0 16,-26 0-16,0 0 15,26 0 1,-1 25-16,1-25 15,-26 26 1,0-26 0,1 25-16,24-25 15,-25 25-15,26-25 16,25 26-16,-51-26 16,26 0-1,-1 25 1,-24 1-1,24 24 1,26-24 15,0-1-15,0 26 15,0-26-15,0 1-1,0-1-15,0 26 16,0-26-16,0 1 16,0-1-16,0 26 15,0 0-15,0-26 16,0 1-16,0-1 16,0 0-1,0 1-15,0-1 16,0 1 31,26-1-47,-1 51 15,-25-50 17,25-1-32,1 0 15,-1 26 1,26-25 15,-26-26-15,52 25-1,-52-25-15,26 0 16,50 25-16,-75-25 16,25 0-16,25 0 15,-25 0-15,-26 0 16,0 0-16,26 0 15,0 0-15,-26 0 16,26 0-16,-25 0 16,50 0-16,-25 0 15,-26 0 1,51 0-16,-25-25 16,0 25-1,-26 0 16,26 0-31,-26 0 0,26 0 16,0 0 0,0-25-16,-26 25 15,1 0-15,-1 0 47,-25-26-31,0 1-1,25-1 1,-25 1 0,0 0-1,0-26-15,0 0 16,0 26 0,0-52-16,0 52 15,-25-51 1,25 50-16,-25-24 15,25 24 1,0 1 0,0-1-1,0 1 1,0 0 0,0-1-16,-26 1 15,26-1 1,0 1-1,-25 0 1,-1-1-16,26 1 47,-25-26-31,-26 51 15,26 0-16,-1 0 1,1 0-16,-26-25 16,26 25-1,-51-26-15,50 26 16,-25-25 0,26 25-16,-26 0 15,26-26 1,-1 26-1,1 0 32,0 0 16</inkml:trace>
        </inkml:traceGroup>
        <inkml:traceGroup>
          <inkml:annotationXML>
            <emma:emma xmlns:emma="http://www.w3.org/2003/04/emma" version="1.0">
              <emma:interpretation id="{D0002A62-DC59-47E0-AFFC-8CC4EF8C6471}" emma:medium="tactile" emma:mode="ink">
                <msink:context xmlns:msink="http://schemas.microsoft.com/ink/2010/main" type="inkWord" rotatedBoundingBox="32669,14971 33562,15027 33493,16143 32600,1608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1366.8605">15126-138 0,'-26'0'62,"-25"0"-46,26 0-16,-26 0 15,0 0-15,1 0 16,24 0-16,1 0 16,-26 0-16,26 0 15,-1 0 1,1 0 0,-1 0 15,1 0-16,0 0 1,-1 0-16,1 0 16,-1 26-1,1-26 17,25 25-17,-25-25 1,25 26-1,0-1 1,0 26-16,0-26 16,0 1-16,0-1 15,0 51-15,0-50 16,0-1-16,0 26 16,25-26-16,-25 1 15,0 24 1,0 1-1,25 0-15,-25-26 16,0 1 0,26 25-16,-26-26 31,0 0 0,0 1-15,0-1-1,0 1 1,0-1 0,0 26-1,0-26 1,0 1 0,0 24-1,25-50 1,-25 26-1,26-26 1,-1 25 0,26 1-1,-26-26-15,26 0 16,51 0 0,-77 0-16,0 0 15,1 0 1,-1 0 15,1 0-31,-1 0 16,0 0-16,1 0 15,25 0-15,-26 0 16,0 0-16,1 0 16,-1 0-1,1 0-15,-1 0 16,0 0 124</inkml:trace>
          <inkml:trace contextRef="#ctx0" brushRef="#br0" timeOffset="12110.9162">15202-61 0,'25'25'15,"-25"0"-15,26 1 16,-1 25 0,-25-26-16,25 26 15,-25 0-15,26 25 16,-26-25-1,0-1-15,0 1 16,0 25-16,0 1 16,0-27-16,0 1 15,0 0-15,0-26 16,0 1-16,0-1 16,0 1 30,0-1 79</inkml:trace>
        </inkml:traceGroup>
      </inkml:traceGroup>
      <inkml:traceGroup>
        <inkml:annotationXML>
          <emma:emma xmlns:emma="http://www.w3.org/2003/04/emma" version="1.0">
            <emma:interpretation id="{150EF7CF-B2FD-4BA0-ADC3-9E03AA8932D8}" emma:medium="tactile" emma:mode="ink">
              <msink:context xmlns:msink="http://schemas.microsoft.com/ink/2010/main" type="line" rotatedBoundingBox="28754,15786 33583,15833 33577,16445 28748,16398"/>
            </emma:interpretation>
          </emma:emma>
        </inkml:annotationXML>
        <inkml:traceGroup>
          <inkml:annotationXML>
            <emma:emma xmlns:emma="http://www.w3.org/2003/04/emma" version="1.0">
              <emma:interpretation id="{4729989F-8821-4E86-9E6B-18E7B1462389}" emma:medium="tactile" emma:mode="ink">
                <msink:context xmlns:msink="http://schemas.microsoft.com/ink/2010/main" type="inkWord" rotatedBoundingBox="28753,15833 30428,15850 30422,16414 28748,1639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264.0953">10909 1056 0,'-25'-25'47,"-1"25"-47,26-26 16,-25 26-1,-26-25-15,26 25 32,-1 0-32,1 0 15,0 0 1,-26 0 0,51 25-1,-26-25 1,26 26-1,-25-26 1,25 25 0,0 1 31,0-1-32,0 0 1,25 1-1,26-1 1,-25-25-16,24 26 16,1-1-16,-25-25 15,50 0-15,-51 0 16,1 0-16,-1 0 16,0 0-1,1 0 16,-1 0-31,-25-25 16,26-1 0,-26 1-1,0-1-15,0-24 16,-26-1 0,26 0-1,-25 51-15,-1-51 16,1 51-16,0-25 15,-26-1-15,25 26 16,-24-25-16,24 0 16,1 25-1,-1 0-15,1 0 32,0 0-17,-1 0 1,1 0-16,-1 0 31,1 25-15</inkml:trace>
          <inkml:trace contextRef="#ctx0" brushRef="#br0" timeOffset="2343.1764">11493 904 0,'-25'0'15,"0"0"1,-1 0-16,1 0 15,-1 0 1,1 0-16,25 25 16,0 1-1,0-1 1,0 0-16,0 1 16,0-1-1,0 26 1,0-26-1,25 1-15,26-1 16,-25-25 0,-1 26-1,26-1-15,0 0 16,-26-25-16,0 0 16,1 0-16,-1 0 15,1 0-15,-1 0 31,0 0-15,1 0-16,-26-25 16,25 25-1,-25-25 1,0-1-16,0 1 31,0-1-15,0 1-1,0-26 1,0 26 0,-25-1-16,-26 26 15,26-25-15,-1 25 32,1 0-32,-1 0 15,1 0 16,0 0-15,-1 0 15,1 0-15</inkml:trace>
          <inkml:trace contextRef="#ctx0" brushRef="#br0" timeOffset="3071.2319">11747 726 0,'26'-25'16,"-1"25"-1,1 0-15,24 0 16,-24 0-16,25 0 16,-26 0-16,51 0 15,-50 0-15,-1 0 31,0 0-31,1 0 16,-1 0 0,26 0-1,-26 0 1</inkml:trace>
        </inkml:traceGroup>
        <inkml:traceGroup>
          <inkml:annotationXML>
            <emma:emma xmlns:emma="http://www.w3.org/2003/04/emma" version="1.0">
              <emma:interpretation id="{F55153B6-CFA2-4DC0-A9A8-8D6241E04B7E}" emma:medium="tactile" emma:mode="ink">
                <msink:context xmlns:msink="http://schemas.microsoft.com/ink/2010/main" type="inkWord" rotatedBoundingBox="30786,15806 33126,15828 33120,16409 30780,1638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6791.5151">12789 853 0,'0'-25'31,"-51"25"16,26 25-31,-1-25-1,1 25-15,-1 1 16,26-1 78,0 26-79,26-26 1,25 1-16,-26-26 16,26 51-16,0-51 15,-1 25 1,-24-25-1,-1 0 1,1 0 0,-1 0-16,0 0 15,1 0 1,-1 0 15,1 0-15,-1-25-1,-25-1 17,0 1-32,0-26 31,-51 26-15,51-1-16,-25 26 15,-1-25 1,-24 25-1,24 0 1,-25 0-16,1-26 16,24 26-1,1-25 1,-1 25 15,1 0-31,0 0 16,-1 25-1,1-25 1,-1 0-16,26 26 16,-25-26-16,25 25 15</inkml:trace>
          <inkml:trace contextRef="#ctx0" brushRef="#br0" timeOffset="8143.617">13525 955 0,'-25'25'109,"0"-25"-93,-1 25-16,1 1 16,25-1 15,0 1-15,0-1-1,25-25 1,-25 25-1,26 1-15,-1-26 16,0 0 0,1 0-16,-1 0 15,1 0-15,-1 0 16,51 0-16,-50 0 16,24 0-16,-24 0 15,25 0-15,-26 0 16,0 0-1,1 0-15,-26-26 47,0 1-31,0 0 0,0-1-1,0 1-15,0-1 16,0 1-1,0 0 1,-26 25-16,-24-26 16,24 1-1,-25-1 1,26 26-16,0-25 16,-1 0-16,1 25 15,-1 0 1,1 0 15,0 0-15,-1 0 15,1 0-31,-1 25 16,26 0 15,0 1-16,0-1 1,0 1 0</inkml:trace>
          <inkml:trace contextRef="#ctx0" brushRef="#br0" timeOffset="9599.7274">14033 675 0,'26'0'78,"-1"0"-62,1 0-16,-1 0 15,26 0-15,-26 0 16,1 0-16,24 0 15,-24 0-15,-1 0 16,1 0 0,-1 0-16,0 0 31,1 0 31</inkml:trace>
          <inkml:trace contextRef="#ctx0" brushRef="#br0" timeOffset="13030.9875">14668 1005 0,'-25'26'125,"25"-1"-109,0 1-16,0-1 16,0 0-1,0 1 1,25-1-16,1 1 15,-1-1 1,26 0-16,0-25 16,-26 0-1,1 0 1,-1 0 0,0 0-1,1 0 1,-26-25 15,0 0-31,0-1 16,0 1-16,-26-26 31,1 26-15,0-1-1,-1 1-15,1 25 31,-26 0-31,0 0 16,-25-26 0,0 1-1</inkml:trace>
        </inkml:traceGroup>
        <inkml:traceGroup>
          <inkml:annotationXML>
            <emma:emma xmlns:emma="http://www.w3.org/2003/04/emma" version="1.0">
              <emma:interpretation id="{57F3CB93-4965-42AE-870E-06C53C983D03}" emma:medium="tactile" emma:mode="ink">
                <msink:context xmlns:msink="http://schemas.microsoft.com/ink/2010/main" type="inkWord" rotatedBoundingBox="33375,16129 33580,16130 33577,16409 33372,16407"/>
              </emma:interpretation>
              <emma:one-of disjunction-type="recognition" id="oneOf4">
                <emma:interpretation id="interp4" emma:lang="" emma:confidence="0">
                  <emma:literal>°</emma:literal>
                </emma:interpretation>
                <emma:interpretation id="interp5" emma:lang="" emma:confidence="0">
                  <emma:literal>0</emma:literal>
                </emma:interpretation>
                <emma:interpretation id="interp6" emma:lang="" emma:confidence="0">
                  <emma:literal>о</emma:literal>
                </emma:interpretation>
                <emma:interpretation id="interp7" emma:lang="" emma:confidence="0">
                  <emma:literal>Ь</emma:literal>
                </emma:interpretation>
                <emma:interpretation id="interp8" emma:lang="" emma:confidence="0">
                  <emma:literal>О</emma:literal>
                </emma:interpretation>
              </emma:one-of>
            </emma:emma>
          </inkml:annotationXML>
          <inkml:trace contextRef="#ctx0" brushRef="#br0" timeOffset="13960.0578">15202 980 0,'0'25'63,"0"1"-48,0 25 1,0-26 0,0 26-1,25-26-15,1 1 16,-26 24 15,25-50 32,0 0-48,1 0-15,25 0 16,-26-25-1,-25 0 17,0-26-17,0 25 17,-25 1-32,-1 0 15,1-1 1,25 1 15,-26-1 0,1 26 16,0 0-47</inkml:trace>
        </inkml:traceGroup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01:33.369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59EA12C6-DF04-4F4D-8130-50C185F5847C}" emma:medium="tactile" emma:mode="ink">
          <msink:context xmlns:msink="http://schemas.microsoft.com/ink/2010/main" type="writingRegion" rotatedBoundingBox="18636,16405 28868,16224 28915,18851 18682,19032"/>
        </emma:interpretation>
      </emma:emma>
    </inkml:annotationXML>
    <inkml:traceGroup>
      <inkml:annotationXML>
        <emma:emma xmlns:emma="http://www.w3.org/2003/04/emma" version="1.0">
          <emma:interpretation id="{6EE880FB-54EF-44FE-B9CA-9FD0D7A1A835}" emma:medium="tactile" emma:mode="ink">
            <msink:context xmlns:msink="http://schemas.microsoft.com/ink/2010/main" type="paragraph" rotatedBoundingBox="18641,16386 25905,16365 25907,16933 18643,169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C8030E-4091-431B-847E-4C82BBA5B7DC}" emma:medium="tactile" emma:mode="ink">
              <msink:context xmlns:msink="http://schemas.microsoft.com/ink/2010/main" type="line" rotatedBoundingBox="18641,16386 25905,16365 25907,16933 18643,16954"/>
            </emma:interpretation>
          </emma:emma>
        </inkml:annotationXML>
        <inkml:traceGroup>
          <inkml:annotationXML>
            <emma:emma xmlns:emma="http://www.w3.org/2003/04/emma" version="1.0">
              <emma:interpretation id="{D54FFA02-BC9F-47C7-B34B-7BADB567E4D2}" emma:medium="tactile" emma:mode="ink">
                <msink:context xmlns:msink="http://schemas.microsoft.com/ink/2010/main" type="inkWord" rotatedBoundingBox="25424,16485 25906,16483 25907,16788 25425,1679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7379 1336 0,'-26'0'15,"1"0"1,-26 0 0,51 25 15,-25 0-16,25 1 1,0-1 0,0 1-1,0-1 1,0 26 0,0-26 15,0 1 0,25-1-31,0-25 31,1 0 16,25 0-31,25 25-16,-25-25 15,25 0-15,-25 0 16,-1 0-16,-24 0 16,-1 0 31,-25-25-32,0 0 1,-25-26-16,-1 51 15,1-51-15,0 26 16,-1-1-16,1 26 16,25-25-16,-26 25 15,1-26-15,0 1 16,-1 25 31,1 0 78</inkml:trace>
        </inkml:traceGroup>
        <inkml:traceGroup>
          <inkml:annotationXML>
            <emma:emma xmlns:emma="http://www.w3.org/2003/04/emma" version="1.0">
              <emma:interpretation id="{6756DA34-A460-4093-9CB3-F4D74E18FE60}" emma:medium="tactile" emma:mode="ink">
                <msink:context xmlns:msink="http://schemas.microsoft.com/ink/2010/main" type="inkWord" rotatedBoundingBox="24331,16510 24763,16509 24764,16839 24332,1684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304.0986">6490 1412 0,'0'-26'31,"-26"26"-16,1 0-15,-26 0 16,26 0 15,-26 0-31,25 0 16,1 0-16,0 0 16,-1 0-1,1 0 16,-1 26-15,26-1 31,0 1-31,0-1-16,26 26 15,-1-51-15,1 25 16,-1 1 15,0-26-31,1 25 16,-1 0-16,51-25 15,-50 0 1,-1 0-16,26 26 16,-26-1-16,1-25 78,-1-25-47,-25-1-15,0-24-1,0-1 1,-25 25-1,-1 1 1,26 0-16,-25 25 16,0-26 15,-1 26 0,26-25-15,0-26 15</inkml:trace>
        </inkml:traceGroup>
        <inkml:traceGroup>
          <inkml:annotationXML>
            <emma:emma xmlns:emma="http://www.w3.org/2003/04/emma" version="1.0">
              <emma:interpretation id="{2287414A-EF25-4CAC-8DA4-6BD79BA858BA}" emma:medium="tactile" emma:mode="ink">
                <msink:context xmlns:msink="http://schemas.microsoft.com/ink/2010/main" type="inkWord" rotatedBoundingBox="22325,16586 22985,16584 22986,16941 22326,1694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473.2656">4458 1513 0,'-26'0'93,"1"0"-77,-26 0 0,26 0-1,-26 0-15,0 0 32,26 26-17,-1-26-15,26 25 16,-25 1 46,25-1-46,0 0 0,0 1-16,0-1 15,0 1 1,25-1-16,1 0 15,-1 1-15,0-26 16,1 0 0,25 0-1,-1 0 1,1 0 0,0 0-1,0 0-15,0 0 16,-26 0-16,0 0 15,26 0-15,-25 0 16,-1 0 0,0-26 15,1 26-15,-1-25 15,-25 0-16,0-1 1,-25-25-16,-1 51 16,26-25-16,-25 0 15,0-1-15,-26 26 16,51-25-16,-26 25 16,1-26-16,0 26 15,25-25-15,-51 25 31,25-25-15,1 25 0,-26-26-1,0 26 1,26 0-16,-26 0 16,26 0-1,-1 0-15</inkml:trace>
        </inkml:traceGroup>
        <inkml:traceGroup>
          <inkml:annotationXML>
            <emma:emma xmlns:emma="http://www.w3.org/2003/04/emma" version="1.0">
              <emma:interpretation id="{A7C49C5E-3CAD-43BE-89C1-D9BC77376860}" emma:medium="tactile" emma:mode="ink">
                <msink:context xmlns:msink="http://schemas.microsoft.com/ink/2010/main" type="inkWord" rotatedBoundingBox="21106,16408 21588,16407 21589,16915 21107,1691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1247.8527">3264 1310 0,'-26'0'109,"-24"0"-93,-1 0-1,25 0-15,-24 0 16,24 0-16,1 0 16,-1 26 15,1-1 16,0-25-32,25 25 1,0 1 0,0-1-1,0 26-15,0 0 16,25-51 0,-25 25-16,25 1 15,1-1 1,-1 0-16,26 1 15,-26-1-15,1-25 16,50 26-16,-51-1 16,26 0-16,-25-25 15,-1 0 1,0 0-16,1 0 47,-1 0-32,-25-25 1,0 0 0,0-1 15,0 1 0,0-1-31,0 1 16,0 0 15,0-1-15,0-25-16,0 26 15,0 0 1,0-1 0,-25 1-1,-1-26 16,1 51 32,25-25-47,-25-1-1,25 1 1,-26 25-1,26-26-15,-25 26 16,-1 0 31,1 0-31,0 0-16,-1 0 15,-25 0 1,26 26-16,0-26 15</inkml:trace>
        </inkml:traceGroup>
        <inkml:traceGroup>
          <inkml:annotationXML>
            <emma:emma xmlns:emma="http://www.w3.org/2003/04/emma" version="1.0">
              <emma:interpretation id="{C07B4F7E-BE39-4A9F-B779-2A11407EB37E}" emma:medium="tactile" emma:mode="ink">
                <msink:context xmlns:msink="http://schemas.microsoft.com/ink/2010/main" type="inkWord" rotatedBoundingBox="19810,16383 20217,16382 20218,16738 19811,16739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4904.3724">1791 1386 0,'-26'0'125,"1"0"-125,-1 0 31,1 26-31,0-1 62,-1-25-62,26 26 16,0-1 0,0 0-1,0 1 1,0-1-1,26 1 1,-1-26-16,0 0 16,1 0-1,25 0-15,-26 0 16,26 0 0,-26 0-16,1 0 15,-1 0 1,-25-26-1,25 26-15,1-25 16,-1-1 0,1 1-1,-26 0-15,0-1 47,0 1-16,0-1-15,0 1-16,-26 0 16,1 25-1,-1-26-15,1 1 16,0 25-16,-1 0 16,1-26-16,-26 1 15,0 25 1,26 0 15</inkml:trace>
        </inkml:traceGroup>
        <inkml:traceGroup>
          <inkml:annotationXML>
            <emma:emma xmlns:emma="http://www.w3.org/2003/04/emma" version="1.0">
              <emma:interpretation id="{5113FD4C-90EC-4336-9B02-B723D36D9FD4}" emma:medium="tactile" emma:mode="ink">
                <msink:context xmlns:msink="http://schemas.microsoft.com/ink/2010/main" type="inkWord" rotatedBoundingBox="18642,16561 19201,16559 19202,16915 18643,16917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6367.4834">775 1412 0,'-26'0'31,"1"0"-31,-1 0 16,1 0 0,0 0-1,-1 0-15,1 0 16,-1 0-16,1 25 16,0 1 15,-26-26-16,51 50 1,0-24 15,0 25-15,0-1 0,25 1-1,-25-25 1,26-1-16,-1-25 15,26 25-15,-26-25 16,1 0 0,-1 0-16,0 0 31,26 0-31,-25 0 16,50 0-1,-51-25 1,1 25-16,-1 0 15,0 0-15,1 0 16,-1-25-16,1 25 16,-26-26 62,0 1-63,-51-1-15,25 1 16,-24-26 0,24 26-1,1-1-15,-1 1 16,1 0 0,0-1-16</inkml:trace>
        </inkml:traceGroup>
      </inkml:traceGroup>
    </inkml:traceGroup>
    <inkml:traceGroup>
      <inkml:annotationXML>
        <emma:emma xmlns:emma="http://www.w3.org/2003/04/emma" version="1.0">
          <emma:interpretation id="{50F67881-CD15-416C-90AB-C41CFAC7E4E9}" emma:medium="tactile" emma:mode="ink">
            <msink:context xmlns:msink="http://schemas.microsoft.com/ink/2010/main" type="paragraph" rotatedBoundingBox="21624,17539 28889,17410 28915,18851 21649,1897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8D374B5-1C42-40D8-812F-73361F330C03}" emma:medium="tactile" emma:mode="ink">
              <msink:context xmlns:msink="http://schemas.microsoft.com/ink/2010/main" type="line" rotatedBoundingBox="21624,17539 28889,17410 28915,18851 21649,18979"/>
            </emma:interpretation>
          </emma:emma>
        </inkml:annotationXML>
        <inkml:traceGroup>
          <inkml:annotationXML>
            <emma:emma xmlns:emma="http://www.w3.org/2003/04/emma" version="1.0">
              <emma:interpretation id="{128F83EC-1A5C-4929-8C00-5FEAF111450C}" emma:medium="tactile" emma:mode="ink">
                <msink:context xmlns:msink="http://schemas.microsoft.com/ink/2010/main" type="inkWord" rotatedBoundingBox="21627,17710 25592,17640 25614,18839 21648,18910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4616.1082">3543 2606 0,'-25'50'63,"25"-24"-47,0-1-1,0 1-15,-26 24 16,26-24-1,0-1 1,0 1 0,0-1-1,0 0-15,0 1 16,0-1-16,0 1 16,0-1-16,0 0 15,0 1 16,-25-1-31,25 1 16,0-1 0,0 0-1,0 1-15,0-1 32,0 1-17,0-1 1,0 0-1,25 26-15,1 0 16,-1-26 0,1 1-16,-1-26 15,0 25-15,1-25 32,-1 0-17,26 0 1,-26 0-1,1 0-15,25 0 16,25 0-16,0 0 16,-25 0-16,0 0 15,-26 0-15,26 0 16,-26 0 0,51 0-16,-50 0 15,-1 0-15,26 0 16,25 0-16,-50 0 15,50-25 1,-25 25-16,-26-26 16,0 1-16,26 0 15,-25-1-15,-1 1 16,26 25-16,-26-26 16,1 26-16,50-25 15,-51 25-15,1-25 16,24 25-16,1-26 15,0 26 1,0-25-16,-51-1 16,51 26-1,-51-25 17,0 0-17,0-1 1,0 1-1,0-1 1,0-24 0,0-1-1,-26 25 1,26 1-16,-25 0 16,-1-1-16,1 1 15,25-1-15,-25 26 16,-1-50-16,-25 50 15,51-26-15,-50 26 16,-1-25 0,25-1-16,-50 1 15,25 0 1,1-1-16,-27 1 16,52 25-16,-51 0 15,0 0-15,-1 0 16,27 0-16,-1 0 15,0 0-15,26 0 16,-1 0-16,-25 0 16,26 0-1,-26 0-15,26 0 16,-1 0 0,1 0-16,0 0 15,-1 0-15,1 0 16,-1 0-1,-24 0-15,24 25 16,1-25-16,-1 0 16,1 0 46,0 0-46,-1 26 78</inkml:trace>
          <inkml:trace contextRef="#ctx0" brushRef="#br0" timeOffset="15928.2083">4102 3418 0,'-25'0'31,"-1"0"-16,1 0 1,-1 0-16,1 0 16,0 0 15,-1 0-15,1 26-1,25-1 1,-26-25-16,1 26 15,25-1 1,0 0 0,0 1-1,0-1 17,0 26-17,25-51 1,-25 25-16,51 1 15,-25-26-15,-1 25 16,0-25-16,52 26 16,-52-26-1,26 0-15,-26-26 32,1 1 14,-1 25-30,-25-26 0,0 1-1,25 25-15,-25-25 32,0-1-32,-25-25 31,0 26-16,-1 0 1,1 25-16,-1-51 16,-24 25-16,24 26 15,-25-50-15,1 24 16,-1 1-16,25 25 16,1 0 30,0 0-14,25 25-17</inkml:trace>
          <inkml:trace contextRef="#ctx0" brushRef="#br0" timeOffset="17288.3111">4839 3418 0,'-26'0'109,"1"0"-93,-1 0-16,26 26 16,-25-26-1,0 25-15,25 1 16,-26 24 0,26-24 15,0-1-16,0 1 17,0-1-17,26-25 32,-1 0-47,0 0 16,26 0-16,0 0 15,-26 0-15,1 0 16,-1 0 0,1 0-1,24 0 1,1-25 0,-51-1-16,26 26 15,-26-25-15,25 25 31,-25-26 1,0 1-32,0 0 31,0-1 0,0 1-15,0-1-16,0 1 15,-25 25 1,-26-25-16,51-1 16,-26 26-16,1 0 31,0 0 0,-1 0-15,1 0-1,-1 0 1</inkml:trace>
          <inkml:trace contextRef="#ctx0" brushRef="#br0" timeOffset="18160.3772">5270 3291 0,'51'0'62,"-25"0"-46,-1 0-16,0 0 15,1 0-15,-1 0 16,1 0 0,-1 0-1,0 0 1,1 0-16,-1 0 15,26 0-15,0 0 16,0 0-16,-26 0 16,0 0-16,1 0 15</inkml:trace>
          <inkml:trace contextRef="#ctx0" brushRef="#br0" timeOffset="20504.5549">6515 2707 0,'-25'0'63,"-1"0"-48,1 0 1,-1 0 0,1 0-16,-26 0 15,0 0-15,26 0 16,-26 0-16,26 0 15,-1 0-15,-24 26 16,24-26 0,1 0-16,-1 0 15,1 0 17,0 0-17,-1 25-15,26 0 16,-25-25-1,25 26 1,-26-26 0,1 51 15,25-26-15,0 0-1,0 1 1,0-1-16,0 1 15,0-1 1,0 0 0,0 1-16,0-1 31,0 26-15,25-51-1,-25 25 1,0 1-1,26-1 1,-26 1-16,51 24 16,-26-24-1,0-1 17,1-25-17,-1 26 1,1-26-16,-1 0 15,26 0 1,0 25 0,-26-25-1,26 25 1,-26-25-16,1 0 16,24 0-16,1 0 15,0 0-15,-26 0 16,26 0-16,0 0 15,0 0-15,-26 0 16,1 0-16,-1 0 16,26 0-16,0 0 15,-26 0 1,26-25-16,-26 25 31,26 0-15,-26 0-16,1 0 15,25 0 1,-26-25-16,0 25 16,1 0-1,-1-26-15,1 26 16,-26-25-16,25 25 16,0-26-1,1 26-15,-1-25 16,26 0-1,-51-1 17,25 1-32,-25-1 15,0 1 17,0 0-17,0-1-15,0 1 16,0-26-16,-25 0 15,25 26 1,-25 25-16,25-26 16,-26-24 15,1 50-31,25-26 16,-26 26-16,26-25 15,-25-1 1,25 1-16,-51 25 15,0-25 1,51-1 0,-25 26-1,0 0-15,-26 0 16,25 0 0,1 0-16,-26 0 15,0 0-15,1 0 16,24 0-16,-50 0 15,51 0-15,-1 0 16,1 0-16,-1 0 16,-24 0-16,24 0 15,-25 0 32,26 0-31</inkml:trace>
          <inkml:trace contextRef="#ctx0" brushRef="#br0" timeOffset="21623.6397">6337 3444 0,'-25'0'0,"-1"0"15,1 0-15,0 0 16,-1 0 15,1 0-15,25 25 15,0 1-15,0-1-1,0 0 1,0 1-16,0-1 31,25-25-31,-25 26 16,26-26-16,-1 0 15,26 0 1,-26 0-16,1 25 16,24-25-16,-24 0 15,-1 0-15,1 0 16,-1 0 31,0 0-32,1 0-15,-1 0 32,-25-25-32,0-1 31,0 1-16,0-1 1,0 1 0,-25-26-1,-1 51 17,1-25-17,-26-1 1,26 26-16</inkml:trace>
          <inkml:trace contextRef="#ctx0" brushRef="#br0" timeOffset="22760.7272">7099 3368 0,'-51'0'62,"51"25"-62,-25-25 16,25 25-16,-25 26 15,-1-51 1,26 26 0,0-1-1,0 0 1,0 1 15,26-1-15,-1 1-1,26-26 1,0 25 0,-26-25-16,0 0 15,1 0-15,-1 0 16,1 0 15,-1 0-31,0-25 47,-25-1 31,0 1-62,0-1-1,0 1 1,0 0 0,-25-1-16,0 1 78,-1 25-31,1 0-16,-1 0-16,1 0 1</inkml:trace>
        </inkml:traceGroup>
        <inkml:traceGroup>
          <inkml:annotationXML>
            <emma:emma xmlns:emma="http://www.w3.org/2003/04/emma" version="1.0">
              <emma:interpretation id="{A6B5E4FF-AF5D-4ADD-915C-974EC6333406}" emma:medium="tactile" emma:mode="ink">
                <msink:context xmlns:msink="http://schemas.microsoft.com/ink/2010/main" type="inkWord" rotatedBoundingBox="25739,17466 28889,17410 28915,18851 25765,18906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28440.157">10096 3418 0,'0'-25'63,"-25"25"-32,0 25-15,25 1-1,-26-1-15,26 1 78,0-1-78,0 0 16,51-25 0,0 0-16,0 0 15,-1 0-15,-24 0 16,-1 0-16,26 0 16,-26 0 46,1 0-15,-1 0-31,1 0 15,-26-50-16,-26 24 1,26 1 0,-25 25-16,-1-26 15,1 26 1,0-25-16,25 0 16,-51 25-1,25 0 1,1-26-16,0 26 15,-1 0 1,1 0 15,-1 0-15,1 0 0,0 0-1,-1 0 16,1 0-15,25 26 31</inkml:trace>
          <inkml:trace contextRef="#ctx0" brushRef="#br0" timeOffset="29760.2569">9182 3495 0,'0'-51'62,"-25"51"-30,-1 0-17,26-26-15,-51 26 16,26 0 15,0 0-15,-1 0-1,26 26 1,0-1-16,-25-25 16,25 26 15,0-1-15,0 0-16,0 1 31,25-26-16,26 51 1,-26-51-16,26 25 16,-25 0-16,-1-25 15,51 26-15,-50-1 16,24-25-16,-24 0 16,-1 0-16,1 0 15,-1 0-15,0 0 16,1 0-16,-1 0 15,1 0 1,-1 0 0,-25-25-1,0-1 1,0 1 0,0 0 15,0-1 0,0 1-31,-25-1 16,-1 26-1,-25-25 1,51 0 0,-25 25-16,-26-26 15,26 26 1,-26-25-16,0-1 15</inkml:trace>
          <inkml:trace contextRef="#ctx0" brushRef="#br0" timeOffset="27176.0604">10122 2606 0,'-26'0'62,"26"-26"-46,-25-25-16,0 26 16,-1 0-1,26-1-15,-25 26 16,25-25 0,-26-1-1,26 1 16,-25 0-15,25-1 0,0 1 31,0-1-16,51 26 0,-26 0-15,1 0-16,-1 0 15,0 0-15,1 0 16,-1 0 0,26 0 30,-26 26-14,1-26-17,-1 25 63,-25 1-46,0 24-32,-25-24 15,25 25-15,-26-26 16,1 0-16,25 1 16,0 25-1,0-26 1,0 0-1,0 1-15,0-1 16,0 1 0,0-1-16</inkml:trace>
          <inkml:trace contextRef="#ctx0" brushRef="#br0" timeOffset="23927.8147">7582 3164 0,'0'26'16,"25"-26"15,1 0-31,-1 0 16,0 0-16,26 0 15,0 0-15,-26 0 16,26 0-16,0 0 15,0 0-15,-26 0 16,26 0-16,0 0 16,0 0-16,25 0 15,-25 0-15,25 0 16,0 0-16,0 0 16,-25 0-1,25 0-15,0 0 16,1 0-16,-27 0 15,-24 0-15,-1 0 16,1-26-16</inkml:trace>
          <inkml:trace contextRef="#ctx0" brushRef="#br0" timeOffset="25623.9423">8903 2783 0,'-26'0'78,"-25"26"-62,26-26-16,0 25 15,-1 1-15,-25-1 16,26 0 0,25 1-1,-25-26-15,-1 51 16,26-26-1,0 26 1,0 0-16,26-1 16,-1-24-1,-25-1 1,0 1-16,25-1 16,-25 0-1,26 1-15,-1-1 16,-25 1-16,26-26 15,-26 25-15,25-25 16,0 25-16,1-25 16,-26 26-16,25-26 15,26 25 1,-26-25 0,26 26-16,-25-26 15,24 0-15,1 0 16,0 0-16,0 0 15,0 0-15,25 0 16,-25 0-16,-26 0 16,26 0-16,25 0 15,-25 0-15,0 0 16,25 0-16,0 0 16,76 0-16,-75 0 15,-1 0-15,51-51 16,0 25-16,0-24 15,-51-1-15,-25 51 16,0-26-16,-26 1 16,-25 0-1,25-1 17,-25 1-1,0-1-16,0 1 1,0 0-16,0-1 16,0 1-1,-25-1-15,25 1 16,-25 25-16,25-25 16,-26-1-16,1 1 15,-26-1-15,26 26 16,-1-25-16,-50 0 15,25 25-15,-25-26 16,25 1-16,-25-26 16,0 51-16,0-25 15,50 25-15,-50-26 16,51 26-16,-26 0 16,0 0-16,-25 0 15,50 0-15,1 0 16,0 0-1,-26 0-15,25 0 16,1 0-16,-26 0 16,-25 0-16,25 0 15,-25 26 1,51-26-16,-1 0 16,1 25-16,-26 0 15,51 1 32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4:12.554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DB2B7FD7-83A0-4547-837E-8DEA43764D12}" emma:medium="tactile" emma:mode="ink">
          <msink:context xmlns:msink="http://schemas.microsoft.com/ink/2010/main" type="inkDrawing" rotatedBoundingBox="4518,2848 9242,2690 9275,3701 4552,3858" semanticType="callout" shapeName="Other">
            <msink:sourceLink direction="with" ref="{B0940658-CE78-4208-B2F9-76FB7A80A453}"/>
          </msink:context>
        </emma:interpretation>
      </emma:emma>
    </inkml:annotationXML>
    <inkml:trace contextRef="#ctx0" brushRef="#br0">0 1101 0,'24'0'16,"0"0"15,0-48 1,0 48-17,-24-48-15,24 24 16,0 0-16,24 0 15,0 1-15,-24-1 16,24-24-16,-24 24 16,23-24-16,-23 0 15,0 48-15,24-48 16,-24 24-16,24-24 16,0 24-16,0 0 15,0 0-15,-24-24 16,24 48-16,0-24 15,0-24-15,-24 48 16,0-24-16,48 0 16,-25 0-16,-23 0 15,24 0-15,0 1 16,0-1-16,-24 24 16,48-24-16,-24 0 15,0 0-15,-24 24 16,48-24-1,-24 0-15,-24 24 16,48-24-16,-49 24 16,49 0-16,0 0 15,-24 0-15,24-24 16,-24 0-16,24 0 16,-24 24-16,24 0 15,0 0-15,-1 0 16,1 0-16,0 0 15,-24 0-15,0 0 16,24 0-16,-24 0 16,0 0-16,24 0 15,-24 0-15,47 24 16,-23 0-16,-24-24 16,72 24-16,-24-24 15,-24 24-15,0 0 16,0 0-16,-48-24 15,95 24-15,-47-24 16,-24 24-16,24 0 16,0 0-16,-24-24 15,24 0-15,-24 23 16,-24-23 0,0 24-1,0-24-15,0 24 16,23 0-1,25 24-15,-24-24 16,0 24-16,0-48 16,0 48-16,-24-48 15,0 24-15,0 0 16,0-24 0,-24 24-1,24-24-15,-24 24 16,24 0-16,-24 0 15,24 48 1,0-48 0,0 0-1,0 0-15,-24 24 16,24-48 0,-24 24 15,0 0 47,0-1-62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4:14.777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CAD265C6-6A8D-4928-8720-FF341CAB0B1C}" emma:medium="tactile" emma:mode="ink">
          <msink:context xmlns:msink="http://schemas.microsoft.com/ink/2010/main" type="inkDrawing" rotatedBoundingBox="10987,3332 15598,2980 15672,3952 11061,4304" semanticType="callout" shapeName="Other"/>
        </emma:interpretation>
      </emma:emma>
    </inkml:annotationXML>
    <inkml:trace contextRef="#ctx0" brushRef="#br0">0 981 0,'24'0'47,"-24"-24"-32,24 24 1,24-24-1,-24 0-15,0 24 16,-24-24-16,48 0 16,-24 0-16,-1 0 15,25 24-15,-24-24 16,0 0-16,24 24 16,-24-24-16,24 0 15,-48 0-15,48 0 16,0 24-16,-24-24 15,24-24-15,-24 48 16,0-24-16,24 1 16,0-1-16,-24 0 15,24 24-15,-24-24 16,-1-24-16,25 48 16,-24-24-16,24 0 15,0 24-15,0-24 31,0 0-31,-24 24 16,24-24 0,-24 0-16,0 24 15,48 0-15,-24-24 16,0 0-16,-24 24 16,0 0-16,23 0 15,1-24-15,-24 24 16,48-24-16,-24 0 15,-24 24-15,72 0 16,-24-24-16,-48 24 16,72-24-16,-72 24 15,24 0-15,-1-24 16,1 24-16,-24-24 16,24 24-1,-24 0-15,24-24 16,-24 24-16,48 0 15,-24-24-15,-24 24 16,0 0-16,24 0 16,24 0-16,0 0 15,-25 0-15,-23 0 16,24 0 0,-24 0-16,48 0 15,-48 0-15,24 0 16,-24 0-1,24 0 1,-24 0-16,24 0 16,0 0-16,0 0 15,0 0-15,24 0 16,-48 0-16,-1 0 16,25 0-16,24 0 15,-48 24-15,24 0 31,0-24-15,-24 24-16,24 0 16,24-24-16,-24 24 15,-24 0-15,0-24 16,24 24-16,0 0 16,-24-24-16,-24 24 15,23 0 1,25-24-1,-48 24 1,48 0 0,-24-24-16,0 48 15,24-24-15,-24 0 16,24 0-16,-24 0 16,0-24-16,-24 24 15,24 0-15,0 0 31,-24 0-31,24-1 16,0 25-16,0-24 16,0 0-16,0 0 15,0 0 48,0-24-48,-24 24 1,24 0 0,0 24-1,-24-24 1</inkml:trace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4:17.065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7B3EF1E2-C017-47B7-B4A4-ABB720D593D9}" emma:medium="tactile" emma:mode="ink">
          <msink:context xmlns:msink="http://schemas.microsoft.com/ink/2010/main" type="writingRegion" rotatedBoundingBox="15431,5151 16989,5151 16989,5574 15431,5574"/>
        </emma:interpretation>
      </emma:emma>
    </inkml:annotationXML>
    <inkml:traceGroup>
      <inkml:annotationXML>
        <emma:emma xmlns:emma="http://www.w3.org/2003/04/emma" version="1.0">
          <emma:interpretation id="{83BFFE41-2AD9-447B-B947-0C70A7B44600}" emma:medium="tactile" emma:mode="ink">
            <msink:context xmlns:msink="http://schemas.microsoft.com/ink/2010/main" type="paragraph" rotatedBoundingBox="15431,5151 16989,5151 16989,5574 15431,55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2E1C481-E768-4BD6-A1E3-D5DE7D3430FC}" emma:medium="tactile" emma:mode="ink">
              <msink:context xmlns:msink="http://schemas.microsoft.com/ink/2010/main" type="line" rotatedBoundingBox="15431,5151 16989,5151 16989,5574 15431,5574"/>
            </emma:interpretation>
          </emma:emma>
        </inkml:annotationXML>
        <inkml:traceGroup>
          <inkml:annotationXML>
            <emma:emma xmlns:emma="http://www.w3.org/2003/04/emma" version="1.0">
              <emma:interpretation id="{AC3E7741-4C0A-4FD3-959E-200742DFEC6B}" emma:medium="tactile" emma:mode="ink">
                <msink:context xmlns:msink="http://schemas.microsoft.com/ink/2010/main" type="inkWord" rotatedBoundingBox="15503,5199 16989,5199 16989,5574 15503,557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0,'24'0'110,"0"0"-95,24 0 1,48 0-16,0 24 15,-24-24-15,24 0 16,24 0-16,-25 0 16,1 0-16,-24 0 15,0 0-15,-24 0 16,-24 0-16,0 0 16,24 0-16,-24 0 15,0 0 1,0 0-1,0 0 1,0 0-16,0 0 16,0 0 15</inkml:trace>
          <inkml:trace contextRef="#ctx0" brushRef="#br0" timeOffset="960.072">-263 360 0,'24'0'94,"24"0"-94,0 0 15,0 0-15,0 0 16,-1 0-16,-23 0 16,0 0-16,0 0 15,0 0 1,0 0-16,0 0 16,24 0-1,-24 0-15,0 0 16,0 0-16,24 0 15,-24 0 1</inkml:trace>
        </inkml:traceGroup>
        <inkml:traceGroup>
          <inkml:annotationXML>
            <emma:emma xmlns:emma="http://www.w3.org/2003/04/emma" version="1.0">
              <emma:interpretation id="{5C87CC01-E631-4897-A637-227EF0ED51F8}" emma:medium="tactile" emma:mode="ink">
                <msink:context xmlns:msink="http://schemas.microsoft.com/ink/2010/main" type="inkWord" rotatedBoundingBox="15431,5151 15790,5151 15790,5199 15431,5199"/>
              </emma:interpretation>
              <emma:one-of disjunction-type="recognition" id="oneOf1"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с</emma:literal>
                </emma:interpretation>
                <emma:interpretation id="interp4" emma:lang="" emma:confidence="0">
                  <emma:literal>и</emma:literal>
                </emma:interpretation>
                <emma:interpretation id="interp5" emma:lang="" emma:confidence="0">
                  <emma:literal>C</emma:literal>
                </emma:interpretation>
              </emma:one-of>
            </emma:emma>
          </inkml:annotationXML>
          <inkml:trace contextRef="#ctx0" brushRef="#br0" timeOffset="1992.1503">24-48 0,'-24'0'109,"0"0"-93,1 0-16,-1 0 15,0 0 1,0 0 0,0 0 31,0 24-32,0-24 16,0 0-15,0 0-16,0 0 31,0 0-15,0 0-16,0 24 31</inkml:trace>
        </inkml:traceGroup>
      </inkml:traceGroup>
    </inkml:traceGroup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4:21.137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D8BBAF99-62A9-470D-A9E4-8C59ADF10C4C}" emma:medium="tactile" emma:mode="ink">
          <msink:context xmlns:msink="http://schemas.microsoft.com/ink/2010/main" type="writingRegion" rotatedBoundingBox="4046,5557 17539,4563 18248,14184 4754,15178"/>
        </emma:interpretation>
      </emma:emma>
    </inkml:annotationXML>
    <inkml:traceGroup>
      <inkml:annotationXML>
        <emma:emma xmlns:emma="http://www.w3.org/2003/04/emma" version="1.0">
          <emma:interpretation id="{A41C116D-F6ED-4C7A-B6F7-362EC2F3024C}" emma:medium="tactile" emma:mode="ink">
            <msink:context xmlns:msink="http://schemas.microsoft.com/ink/2010/main" type="paragraph" rotatedBoundingBox="4269,5368 10283,5149 10332,6486 4318,67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BF3AEA-432B-411C-8802-B6FE8772B2AA}" emma:medium="tactile" emma:mode="ink">
              <msink:context xmlns:msink="http://schemas.microsoft.com/ink/2010/main" type="inkBullet" rotatedBoundingBox="4287,5857 6889,5762 6914,6446 4312,6541"/>
            </emma:interpretation>
            <emma:one-of disjunction-type="recognition" id="oneOf0">
              <emma:interpretation id="interp0" emma:lang="" emma:confidence="0">
                <emma:literal>→</emma:literal>
              </emma:interpretation>
            </emma:one-of>
          </emma:emma>
        </inkml:annotationXML>
        <inkml:trace contextRef="#ctx0" brushRef="#br0">0 764 0,'0'-24'47,"0"0"-31,24 0-16,24-24 15,-24 24 1,0-24-16,-24 0 16,48 24-16,-24-24 15,48 25-15,-48-1 16,24 0-16,0-24 16,24 48-16,-48-48 15,0 24-15,0 0 16,0 0-16,24 24 15,-25-48-15,25 48 16,-24-24-16,0 0 16,48 24-16,0-24 15,-48 0 1,24 0-16,0 24 16,-24 0-1,24 0-15,24 0 16,-24 0-16,24 0 15,-1 0-15,1 0 16,0 0-16,0 0 16,0 0-16,0 0 15,0 0-15,0 0 16,23 0-16,-71 0 16,48 0-16,0 24 15,-48 0 1,24 0-16,24 0 15,24 0-15,-24 24 16,0-24-16,-24 0 16,-1-24-16,-47 24 15,24-24-15,-24 24 32,0 0-17,0 0 1,0 0-1,0 0-15,0 0 16,0-1-16,0 1 16,0 0-16</inkml:trace>
      </inkml:traceGroup>
      <inkml:traceGroup>
        <inkml:annotationXML>
          <emma:emma xmlns:emma="http://www.w3.org/2003/04/emma" version="1.0">
            <emma:interpretation id="{7924910E-2208-415C-B949-41FC3F31DBE6}" emma:medium="tactile" emma:mode="ink">
              <msink:context xmlns:msink="http://schemas.microsoft.com/ink/2010/main" type="line" rotatedBoundingBox="8121,5227 10283,5149 10332,6486 8170,6565"/>
            </emma:interpretation>
          </emma:emma>
        </inkml:annotationXML>
        <inkml:traceGroup>
          <inkml:annotationXML>
            <emma:emma xmlns:emma="http://www.w3.org/2003/04/emma" version="1.0">
              <emma:interpretation id="{B0940658-CE78-4208-B2F9-76FB7A80A453}" emma:medium="tactile" emma:mode="ink">
                <msink:context xmlns:msink="http://schemas.microsoft.com/ink/2010/main" type="inkWord" rotatedBoundingBox="8121,5227 10283,5149 10332,6486 8170,6565">
                  <msink:destinationLink direction="with" ref="{DB2B7FD7-83A0-4547-837E-8DEA43764D12}"/>
                </msink:context>
              </emma:interpretation>
            </emma:emma>
          </inkml:annotationXML>
          <inkml:trace contextRef="#ctx0" brushRef="#br0" timeOffset="1520.114">3858 788 0,'0'-24'16,"0"0"31,24-24-32,0 24 1,-24 0 0,24 0-16,-24 0 15,24 0 1,0 0-16,0 0 16,24 0-1,-48 0 1,24 24-16,-24-24 15,24 24-15,-24-23 16,24 23-16,-24-24 16,48 0-1,-24 0-15,24 0 16,-24 24-16,0-48 0,24 48 16,-24-24-1,0 24-15,23-24 16,-23 24-1,48-24-15,-48 24 16,24 0 0,-24 0-16,0-24 15,0 24 1,24 0 0,0 0-16,0 0 15,24 0-15,0 0 16,24 0-16,-25 0 15,-23 0-15,0 0 16,0 0-16,-24 0 16,24 0-16,-24 0 15,0 0 17,24 0-17,-24 24-15,0-24 16,48 0-16,-24 24 15,0 0-15,-1-24 16,1 48-16,24-24 16,-48-24-1,0 24 1,0 0 15,-24 0-31,24 0 16,0-1-16,-24 25 15,48-24-15,-48 0 16,24 0-16,-24 0 16</inkml:trace>
          <inkml:trace contextRef="#ctx0" brushRef="#br0" timeOffset="-5432.4128">4577-554 0,'24'-24'94,"24"24"-78,0 0-16,48 0 15,-24 0-15,24 0 16,0 0-16,23 0 16,-23 0-16,0 0 15,-24 0-15,0 0 16,0 0-16,-48 0 16,0 0-1</inkml:trace>
        </inkml:traceGroup>
      </inkml:traceGroup>
    </inkml:traceGroup>
    <inkml:traceGroup>
      <inkml:annotationXML>
        <emma:emma xmlns:emma="http://www.w3.org/2003/04/emma" version="1.0">
          <emma:interpretation id="{0D4C8096-F863-4401-9707-B6F794BF51CF}" emma:medium="tactile" emma:mode="ink">
            <msink:context xmlns:msink="http://schemas.microsoft.com/ink/2010/main" type="paragraph" rotatedBoundingBox="4207,7768 11115,7127 11256,8644 4348,92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21CFEB-061A-455F-A703-4788551F88DF}" emma:medium="tactile" emma:mode="ink">
              <msink:context xmlns:msink="http://schemas.microsoft.com/ink/2010/main" type="line" rotatedBoundingBox="4207,7768 11115,7127 11256,8644 4348,9285"/>
            </emma:interpretation>
          </emma:emma>
        </inkml:annotationXML>
        <inkml:traceGroup>
          <inkml:annotationXML>
            <emma:emma xmlns:emma="http://www.w3.org/2003/04/emma" version="1.0">
              <emma:interpretation id="{8D3CCF18-6E85-474D-AFE5-BEBCF46F3A74}" emma:medium="tactile" emma:mode="ink">
                <msink:context xmlns:msink="http://schemas.microsoft.com/ink/2010/main" type="inkWord" rotatedBoundingBox="4207,7768 11115,7127 11256,8644 4348,9285">
                  <msink:destinationLink direction="with" ref="{44542AD0-49FC-4C8C-9D1D-6A3443241D97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511.4167">5080 2226 0,'24'0'63,"0"0"-48,0 0 1,0 0-16,24 0 15,-24 0-15,24 0 16,24 0 0,-24 0-16,0 0 15,24 0-15,-24 0 16,-24 0-16,0 0 16,0 0 15,0 0-16,-1 0 1,1 0-16,24 0 16,-24 0-16</inkml:trace>
          <inkml:trace contextRef="#ctx0" brushRef="#br0" timeOffset="4168.3151">4913 1842 0,'24'0'16,"0"0"15,0 0-31,0 0 16,24 0-1,23 0-15,-23 0 16,0 0-16,24 0 15,-24 0-15,24 0 16,0 0-16,0 0 16,-24 0-16,0 0 15,-1 0-15,-23 0 16,0 0-16,0 0 16,24 0-16,-24 0 15,48 0-15,-48 0 16,24 0-16,24 0 15,24 24-15,0 0 16,-72-24-16,71 0 16,-47 0-16,0 0 15,-24 0-15,0 0 16,24 0 0,-24 0-1,24 0-15,0 0 31,-24 0-31,0 0 0,0 0 16,24 0-16,-24 0 16,0 0-1</inkml:trace>
          <inkml:trace contextRef="#ctx0" brushRef="#br0" timeOffset="8024.6077">0 3112 0,'24'0'15,"0"0"1,0 0 0,0 0-16,24-24 15,-24 24-15,0-24 16,24 0-16,-24 0 15,24 0-15,0 1 16,0 23-16,0-24 16,0-24-16,24 48 15,-1-24-15,-23 24 16,24-24 0,-24 24-16,24-24 15,-24 24-15,24-24 16,-48 0-16,24 0 15,24 24-15,-24-24 16,23 0-16,-23 0 16,0 24-16,0-24 15,0 24-15,48-24 16,-24 0-16,24 24 16,-24-24-16,-24 24 15,23-24-15,-23 24 16,24-24-16,0 24 15,-24-24-15,0 24 16,48-24-16,-72 24 16,48-24-16,-48 24 15,48 0-15,-25-24 16,25 0-16,-48 24 16,24-24-16,-24 24 15,24 0-15,24 0 16,-48 0-1,72-24-15,-72 0 16,0 24 0,0 0-16,48 0 15,-48 0-15,0 0 16,-1 0-16,25 0 16,-24 0-16,0 0 15,0 0-15,0 0 16,0 0-16,0 0 15,0 0-15,0 0 16,24 0-16,-24 0 16,24 0-16,0 0 15,0 0-15,0 0 16,-24 0-16,0 0 16,0 0-16,24 0 15,-1 0 1,1 24-1,-24-24 1,24 0-16,-24 24 16,24-24-1,0 24-15,-24-24 16,0 0 0,24 0-16,0 24 15,0 0 1,-24-24-16,24 0 15,0 24-15,23 0 16,-47-24 0,24 24-16,-48 0 15,48-24-15,-24 24 16,0-24-16,24 24 16,-24-24-1,24 24 1,-24 0-16,24-24 15,0 24 1,-24 0-16,24 0 16,-24-24-16,24 24 15,-24 0-15,47-24 16,-71 24 0,24-24-16,0 24 15,0 0 1,0 0-1,24 0 1,-24 0-16,0 0 16,0 0-16,0-24 62,-24 47 16</inkml:trace>
          <inkml:trace contextRef="#ctx0" brushRef="#br0" timeOffset="2568.1936">1247 1866 0,'23'0'16,"1"0"-1,24 0 1,0 0 0,0 0-1,0 0 1,0 0-16,24 0 16,0 0-16,0 0 15,-24 0-15,0 0 16,-24 0-16,47 0 15,-47 0-15,0 0 16,0 0 0,0 0-16,0 0 15,0 0-15,24-24 16,-24 24 0,0 0-1,0 0-15,0 0 31,0 0-31</inkml:trace>
        </inkml:traceGroup>
      </inkml:traceGroup>
    </inkml:traceGroup>
    <inkml:traceGroup>
      <inkml:annotationXML>
        <emma:emma xmlns:emma="http://www.w3.org/2003/04/emma" version="1.0">
          <emma:interpretation id="{E2CA9F09-A282-4F7F-B08D-0A7214021D76}" emma:medium="tactile" emma:mode="ink">
            <msink:context xmlns:msink="http://schemas.microsoft.com/ink/2010/main" type="paragraph" rotatedBoundingBox="7555,12210 17811,9757 18074,10856 7818,133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36232AA-BB40-4DA0-91AE-ED35CF5E5CB9}" emma:medium="tactile" emma:mode="ink">
              <msink:context xmlns:msink="http://schemas.microsoft.com/ink/2010/main" type="inkBullet" rotatedBoundingBox="7656,12629 9265,12244 9345,12579 7736,12963"/>
            </emma:interpretation>
            <emma:one-of disjunction-type="recognition" id="oneOf2">
              <emma:interpretation id="interp2" emma:lang="" emma:confidence="0">
                <emma:literal>-</emma:literal>
              </emma:interpretation>
            </emma:one-of>
          </emma:emma>
        </inkml:annotationXML>
        <inkml:trace contextRef="#ctx0" brushRef="#br0" timeOffset="22391.6951">3355 6898 0,'0'-24'31,"0"0"16,48 24-31,-24 0-1,24 0-15,24-24 16,-24 0-16,0 24 15,24 0 1,0 0-16,-25 0 16,25 0-16,0 0 15,-24 0-15,24 0 16,0 0-16,0 0 16,-24 0-16,24 0 15,-1 0-15,-23 0 16,0 0-16,-24 0 15,0 0-15,0 0 16,0 0 0,0 0-16,0 0 15,0 0-15,24 0 16,-24 0-16,24 0 16,-24 0-16,0 0 15,24 0 1,-24 0-16,0 0 15,0 0 1,0 0 0,0 0-1</inkml:trace>
      </inkml:traceGroup>
      <inkml:traceGroup>
        <inkml:annotationXML>
          <emma:emma xmlns:emma="http://www.w3.org/2003/04/emma" version="1.0">
            <emma:interpretation id="{4E744B84-4AC1-4EF4-A4EC-05EF9A5F42FA}" emma:medium="tactile" emma:mode="ink">
              <msink:context xmlns:msink="http://schemas.microsoft.com/ink/2010/main" type="line" rotatedBoundingBox="12807,10954 17811,9757 18074,10856 13070,12053"/>
            </emma:interpretation>
          </emma:emma>
        </inkml:annotationXML>
        <inkml:traceGroup>
          <inkml:annotationXML>
            <emma:emma xmlns:emma="http://www.w3.org/2003/04/emma" version="1.0">
              <emma:interpretation id="{B01D2444-9822-463A-851A-C108E94AC9CA}" emma:medium="tactile" emma:mode="ink">
                <msink:context xmlns:msink="http://schemas.microsoft.com/ink/2010/main" type="inkWord" rotatedBoundingBox="12807,10954 17811,9757 18074,10856 13070,12053">
                  <msink:destinationLink direction="with" ref="{44542AD0-49FC-4C8C-9D1D-6A3443241D97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5767.9516">8603 5628 0,'24'0'16,"0"0"0,0-24-1,0 24 17,-24-24 14,24 24-30,0-24-16,0 0 16,24 1-1,0-1 1,-25 0 0,1 24-1,0 0 1,24-24-16,-24 0 15,24 24 1,0-24 0,-24 24-1,0-24-15,24 0 16,0 24 0,-24-24-16,0 0 15,24 24 1,-24 0-16,24-24 15,-24 0-15,24 24 16,-25-24-16,1 0 16,0 24-16,24 0 15,-48-24 1,24 24-16,0-24 16,0 24-16,0 0 15,0 0-15,24 0 16,-24 0-1,24-24-15,-24 24 16,24 0 0,-24-24-16,0 24 15,24 0 1,-24 0-16,0 0 16,24 0-16,-1 0 15,1 0-15,0 0 16,0 0-16,0 0 15,24 0-15,-24 0 16,0 0-16,0 0 16,0 0-16,-24 0 15,0 0-15,24 0 16,-24 0-16,0 0 16,-1 0-1,1 0-15,24 0 16,-24 0-1,48 0 1,-48 0-16,24 0 16,24 24-16,-24 0 15,0-24-15,0 0 16,0 24 0,0-24-1,-24 0-15,0 24 16,23-24-1,1 0-15,-24 24 16,0-24-16,24 24 16,-24-24-16,24 0 15,0 0-15,-24 0 16,24 0-16,0 24 16,-24-24-1,0 0-15,24 24 16,-24-24-1,24 24 1,0 0 0,-25-24-16,1 0 15,24 24 1,-24 0-16,0-24 16,24 24 15,0 0-16</inkml:trace>
          <inkml:trace contextRef="#ctx0" brushRef="#br0" timeOffset="17880.3554">11119 4550 0,'24'0'63,"0"0"-63,0 0 15,0 0 1,0 0 0,0 0-16,24 0 15,0 0-15,0 0 16,23 0-16,1 0 16,24 0-16,48 24 15,0 0-15,23 0 16,1-24-1,0 0-15,24 0 16,-49 0-16,1 0 16,-48 0-16,-48 0 15,-24 0-15,24 0 16,-24 0 0,24 24-1,-24-24 1,24 0-16,23 0 15,1 0-15,-24 0 16,24 0-16,-24 0 16,-24 0-16,0 0 15,0 0-15</inkml:trace>
          <inkml:trace contextRef="#ctx0" brushRef="#br0" timeOffset="19055.4434">11287 5029 0,'24'0'110,"24"0"-110,0 0 15,23 0-15,25 0 16,0 0-16,24 0 16,-48 0-16,0 0 15,-24 0 1,0 0-16,-25 0 0,1 0 15,0 0 1,0 0 0,24 0-1,-24 0 1,0 0 0,24 0-16,-24 0 15</inkml:trace>
        </inkml:traceGroup>
      </inkml:traceGroup>
    </inkml:traceGroup>
    <inkml:traceGroup>
      <inkml:annotationXML>
        <emma:emma xmlns:emma="http://www.w3.org/2003/04/emma" version="1.0">
          <emma:interpretation id="{8B4492B8-FD31-46CC-A1B4-48D0F1D17B30}" emma:medium="tactile" emma:mode="ink">
            <msink:context xmlns:msink="http://schemas.microsoft.com/ink/2010/main" type="paragraph" rotatedBoundingBox="4602,13105 17963,12121 18115,14194 4754,151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C51525-5FC1-4D95-BF4D-673F98AB3F45}" emma:medium="tactile" emma:mode="ink">
              <msink:context xmlns:msink="http://schemas.microsoft.com/ink/2010/main" type="line" rotatedBoundingBox="4602,13105 17963,12121 18115,14194 4754,15178"/>
            </emma:interpretation>
          </emma:emma>
        </inkml:annotationXML>
        <inkml:traceGroup>
          <inkml:annotationXML>
            <emma:emma xmlns:emma="http://www.w3.org/2003/04/emma" version="1.0">
              <emma:interpretation id="{DB1E02C6-9796-4E35-B039-9D18F4AD97EA}" emma:medium="tactile" emma:mode="ink">
                <msink:context xmlns:msink="http://schemas.microsoft.com/ink/2010/main" type="inkWord" rotatedBoundingBox="4602,13105 8329,12831 8482,14904 4754,15178">
                  <msink:destinationLink direction="to" ref="{A861166D-EF88-4D1A-A0A3-10301D77F99A}"/>
                </msink:context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4207.5906">3140 9079 0,'71'0'94,"-23"0"-78,0 0-16,0 0 15,0 0-15,48 24 16,-48-24-16,24 0 16,0 0-16,-24 0 15,23 0-15,1 0 16,-48 0-16,0 0 16,0 0-1,0 0 16,48 24-15,-48-24-16,0 0 16,0 0-1,0 0-15,0 0 47</inkml:trace>
          <inkml:trace contextRef="#ctx0" brushRef="#br0" timeOffset="33127.5098">336 7953 0,'0'-24'172,"24"0"-156,0 0-16,0 0 16,-24 0-1,24 24-15,-24-24 16,24 0-16,24 0 15,-24-24-15,0 48 16,47-48-16,-47 24 16,24 0-16,0-24 15,24 48-15,-24-24 16,0 0-16,24 0 16,-24 24-16,0-24 15,24 0-15,-24 24 16,0-47-1,-1 23-15,1 24 16,24-24-16,-24 0 16,0 24-16,48-24 15,-24 24-15,48-24 16,-48 0-16,23 0 16,49 0-16,-24 0 15,24 24-15,0 0 16,-1 0-16,-23 0 15,-24 0-15,24 0 16,-48 0-16,-24 0 16,23 0-16,1 0 15,-48 0-15,48 24 16,-48-24-16,48 0 16,0 24-16,-24 0 15,0 0-15,0 0 16,0 0-16,-24 0 15,0 0 1,0-24-16,-24 24 16,23-24-16,-23 23 15,24 1-15,0 0 16,-24 24 0,48-24-16,-48 24 15,24-24-15,0 0 16,-24 0-16,0 0 15</inkml:trace>
        </inkml:traceGroup>
        <inkml:traceGroup>
          <inkml:annotationXML>
            <emma:emma xmlns:emma="http://www.w3.org/2003/04/emma" version="1.0">
              <emma:interpretation id="{95BC58C8-DFC7-477C-A76F-EB50102B754C}" emma:medium="tactile" emma:mode="ink">
                <msink:context xmlns:msink="http://schemas.microsoft.com/ink/2010/main" type="inkWord" rotatedBoundingBox="11849,13202 15243,12952 15290,13585 11896,13835">
                  <msink:destinationLink direction="with" ref="{31DE76D7-7283-4E57-B944-AB8089A4FF16}"/>
                  <msink:destinationLink direction="with" ref="{E61F727E-E127-45BE-87F4-BEEF6530E0FD}"/>
                </msink:context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35615.6984">7573 7905 0,'0'-24'16,"24"24"-16,-24-24 15,47 0-15,-23 0 16,0 24-16,48-24 15,-24-24-15,0 48 16,24-24-16,-24 0 16,0 0-16,48 0 15,-24-24-15,-1 24 16,25 0-16,24-24 16,0 0-16,-24 24 15,0 1-15,47-1 16,-47 24-16,24-24 15,-24 0-15,24 0 16,0 0 0,-25 24-16,25 0 15,-24 0-15,-24 0 16,24 0-16,-24 0 16,71 0-16,-95 0 15,24 24-15,-48-24 16,48 0-16,-24 24 15,0 0-15,-24-24 16,0 24-16,24 0 16,-24-1-16,24 1 15,0 0-15,-24-24 16,23 48-16,1-24 16,-24 0-16,24 0 15,-48 0-15,24 0 16,-24 0 15,0 24-31,24 0 16,0-48-1,-24 24 1,0 0 15</inkml:trace>
        </inkml:traceGroup>
        <inkml:traceGroup>
          <inkml:annotationXML>
            <emma:emma xmlns:emma="http://www.w3.org/2003/04/emma" version="1.0">
              <emma:interpretation id="{0B56591B-25D9-4C98-A0AC-4088848C8B65}" emma:medium="tactile" emma:mode="ink">
                <msink:context xmlns:msink="http://schemas.microsoft.com/ink/2010/main" type="inkWord" rotatedBoundingBox="16175,12578 17986,12445 18013,12806 16201,12940"/>
              </emma:interpretation>
            </emma:emma>
          </inkml:annotationXML>
          <inkml:trace contextRef="#ctx0" brushRef="#br0" timeOffset="27984.1198">11886 7090 0,'0'24'15,"24"-24"1,48 0-1,-48 0-15,0 0 16,23 0-16,1 0 16,-24 0-16,0 0 15,0 0-15,24 0 16,-24 0-16,0 0 16,0 0-16,24 0 15,-24 0-15,0 0 16,24 0-16,-24 0 15,24 0 1,-24 0 0</inkml:trace>
          <inkml:trace contextRef="#ctx0" brushRef="#br0" timeOffset="27264.0659">11910 6850 0,'24'0'125,"0"0"-125,0-24 15,24 24-15,-1-24 16,1 24 0,0-23-1,0 23 1,0 0-16,-24 0 16,24 0-16,0 0 15,24 0-15,0 0 16,0 0-16,0 0 15,23 0-15,-23 0 16,24 0-16,-24 0 16,0 0-16,-24 0 15,0 0-15,0 0 16,24 0-16,-49 0 16,25 0-1,-24 0-15,24 0 16,0 0-1,24 0-15,-24 0 16,-24 0-16,0 0 16,0 0-16</inkml:trace>
        </inkml:traceGroup>
      </inkml:traceGroup>
    </inkml:traceGroup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4:33.065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44542AD0-49FC-4C8C-9D1D-6A3443241D97}" emma:medium="tactile" emma:mode="ink">
          <msink:context xmlns:msink="http://schemas.microsoft.com/ink/2010/main" type="inkDrawing" rotatedBoundingBox="11695,8105 16119,7715 16198,8602 11774,8992" semanticType="callout" shapeName="Other">
            <msink:sourceLink direction="with" ref="{8D3CCF18-6E85-474D-AFE5-BEBCF46F3A74}"/>
            <msink:sourceLink direction="with" ref="{B01D2444-9822-463A-851A-C108E94AC9CA}"/>
          </msink:context>
        </emma:interpretation>
      </emma:emma>
    </inkml:annotationXML>
    <inkml:trace contextRef="#ctx0" brushRef="#br0">7453 3112 0,'0'-24'0,"0"0"31,0 0-15,24 0-1,-24 0-15,24 24 16,24-23-16,-24-1 15,23 24-15,25-24 16,-48-24-16,24 24 16,0-24-16,24 24 15,-24-24-15,24 48 16,0-48-16,24 0 16,-25 48-16,1-48 15,0 24-15,0 0 16,0 24-16,0-48 15,0 0 1,0 48-16,0-48 16,-24 24-16,23 0 15,1-23-15,0 47 16,0-24-16,0 0 16,0-24-16,0 48 15,0-24-15,47 0 16,-47 0-16,0 24 15,24 0-15,0 0 16,24 0-16,23 0 16,-71 0-16,24 0 15,0 0-15,-24 0 16,0 0-16,0 0 16,-24 0-16,24 0 15,23 0-15,-47 24 16,0-24-16,0 0 15,24 24-15,-48 0 16,24 0-16,0-24 16,-24 24-16,0 0 15,24-24-15,-24 24 16,0 0-16,0-1 16,0 1-1,23 0 1,1 0-16,-24 24 15,24-48-15,-24 24 16,0 0-16,24 0 16,-24 24-16,0-48 15,0 24 1,0-24 0,-24 24-1,24-24-15,-24 24 16,0 0-1,24 0-15,0 0 16,0 0 0,-24 0 31,24 0-32,0 0 1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4:30.769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9B2353F3-CF42-4FAC-B174-4C36180C1BA1}" emma:medium="tactile" emma:mode="ink">
          <msink:context xmlns:msink="http://schemas.microsoft.com/ink/2010/main" type="inkDrawing" rotatedBoundingBox="8289,10163 9847,10118 9848,10144 8290,10189" semanticType="callout" shapeName="Other"/>
        </emma:interpretation>
      </emma:emma>
    </inkml:annotationXML>
    <inkml:trace contextRef="#ctx0" brushRef="#br0">3978 4406 0,'24'0'47,"0"0"-31,0 0-16,24 0 16,0-24-16,0 24 15,0 0-15,0 0 16,0 0-16,0 0 15,-1 0-15,1 0 16,0 0 0,24 0-16,0 0 15,-24 0-15,24 0 16,0 0-16,24 0 16,-24 0-16,-1-24 15,-23 24-15,0 0 16,0 0-16,0 0 15,-24 0-15,0 0 16,0 0 0,0 0-1,0 0-15,0 0 16,0 0-16,0 0 16,0 0-1,0 0 16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4:42.249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A861166D-EF88-4D1A-A0A3-10301D77F99A}" emma:medium="tactile" emma:mode="ink">
          <msink:context xmlns:msink="http://schemas.microsoft.com/ink/2010/main" type="inkDrawing" rotatedBoundingBox="4711,10769 9142,10524 9179,11189 4748,11434" semanticType="callout" shapeName="Other">
            <msink:sourceLink direction="to" ref="{DB1E02C6-9796-4E35-B039-9D18F4AD97EA}"/>
          </msink:context>
        </emma:interpretation>
      </emma:emma>
    </inkml:annotationXML>
    <inkml:trace contextRef="#ctx0" brushRef="#br0">0 723 0,'0'-24'15,"0"0"-15,24 24 16,0-23-16,24 23 15,-48-24-15,24 0 16,0 24-16,0-24 16,-1 24-16,1-24 15,24 0-15,-24 24 16,24-24-16,0 0 16,24 0-16,-24 24 15,0-48-15,24 24 16,-24 0-16,24 0 15,0 0-15,23 0 16,-47 0-16,24 0 16,-24 0-16,0 0 15,48 0-15,-24 0 16,0 24-16,0 0 16,47-24-16,-23 0 15,24 0 1,-24 0-16,-48 0 15,0 24-15,24 0 16,-1 0-16,25 0 16,-24 0-16,24 0 15,-24 0-15,0 0 16,24 0-16,-24 0 16,-1 0-16,-23 0 15,0 0-15,24 0 16,-24 0-16,24 0 15,-24 24-15,24 0 16,24 0-16,47-24 16,1 24-16,-24 0 15,0 0-15,-24 0 16,-24 0-16,-25 0 16,-23-24-16,0 0 15,0 0 1,0 24-16,0 0 15,0-24 1,0 24-16,0-24 16,24 24-16,-24 24 15,0-48-15,0 24 16,0-24 0,0 24 15,0 24-16,0-48 1,0 24 0,-24 24 15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00.033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0469E646-1E61-47D1-B167-3B351D735D45}" emma:medium="tactile" emma:mode="ink">
          <msink:context xmlns:msink="http://schemas.microsoft.com/ink/2010/main" type="inkDrawing" rotatedBoundingBox="4539,15759 9139,15372 9177,15814 4576,16201" shapeName="Other"/>
        </emma:interpretation>
      </emma:emma>
    </inkml:annotationXML>
    <inkml:trace contextRef="#ctx0" brushRef="#br0">0 658 0,'0'-24'16,"24"24"-16,0-24 15,0 24 1,0-24-16,24-24 16,0 48-16,0-48 15,0 24-15,23 0 16,1 0-16,48 0 16,-24 0-16,-24 24 15,48-24-15,-48 0 16,0 0-16,-1 0 15,1 0-15,0 0 16,0 0-16,-24 24 16,48-23-16,0-1 15,-24 0-15,-1 24 16,49-24-16,-24 0 16,24 24-16,-48-24 15,24 0-15,-24 24 16,47 0-16,-23 0 15,24 0-15,-24 0 16,0 0-16,0 0 16,-1 0-16,-23 0 15,0 0-15,0 0 16,0 0-16,0 0 16,0 0-1,0 0-15,0 0 16,-1 0-16,-23 0 15,0 0-15,0 0 16,24 0-16,-48 0 16,48 0-16,0 24 15,0 0 1,0 0-16,-1-24 16,-23 24-16,0-24 15,0 0-15,-24 0 16,0 24-1,24-24 1,-48 24 0,24-24-16,0 23 15,0 1-15,0-24 16,-24 24-16,48 0 16,-24-24 15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11.217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5E85B800-F260-483C-BC87-6F8DEC6959BB}" emma:medium="tactile" emma:mode="ink">
          <msink:context xmlns:msink="http://schemas.microsoft.com/ink/2010/main" type="inkDrawing" rotatedBoundingBox="8793,17450 9872,17480 9871,17502 8792,17471" shapeName="Other"/>
        </emma:interpretation>
      </emma:emma>
    </inkml:annotationXML>
    <inkml:trace contextRef="#ctx0" brushRef="#br0">0 0 0,'24'0'109,"0"0"-93,0 0-16,24 0 16,0 0-16,24 0 15,-24 0-15,0 0 16,0 0-16,-24 0 16,24 0-16,0 0 15,0 0-15,-24 0 16,23 0-16,49 24 15,-24-24-15,-24 0 16,24 0-16,-24 0 16,0 0-16,-24 0 15,0 0 1,0 0-16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4:57.601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17567075-3355-4636-9946-AFF0582653FB}" emma:medium="tactile" emma:mode="ink">
          <msink:context xmlns:msink="http://schemas.microsoft.com/ink/2010/main" type="inkDrawing" rotatedBoundingBox="14805,14870 16483,14817 16486,14899 14808,14952" shapeName="Other"/>
        </emma:interpretation>
      </emma:emma>
    </inkml:annotationXML>
    <inkml:trace contextRef="#ctx0" brushRef="#br0">10496 9175 0,'48'-24'0,"0"0"16,24 0-16,24 24 15,-25 0-15,49-24 16,-72 24-16,24 0 15,0 0-15,24 0 16,0 0 0,-24 0-16,23 0 15,1 0-15,0 0 16,0 0-16,0 0 16,24 0-16,-73 0 15,25 0-15,-48 0 16,0 0-1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4:58.449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31DE76D7-7283-4E57-B944-AB8089A4FF16}" emma:medium="tactile" emma:mode="ink">
          <msink:context xmlns:msink="http://schemas.microsoft.com/ink/2010/main" type="inkDrawing" rotatedBoundingBox="14687,15311 15502,15306 15503,15334 14688,15340" semanticType="callout" shapeName="Other">
            <msink:sourceLink direction="with" ref="{95BC58C8-DFC7-477C-A76F-EB50102B754C}"/>
          </msink:context>
        </emma:interpretation>
      </emma:emma>
    </inkml:annotationXML>
    <inkml:trace contextRef="#ctx0" brushRef="#br0">10400 9558 0,'-24'0'16,"48"0"0,24 0-1,24-24 1,-24 24-16,0 0 15,0 0-15,0 0 16,0 0-16,-1 0 16,1 0-16,-24 0 15,48 0-15,-48 0 16,24 0-16,-24 0 16,24 0-1,0 24-15,-24-24 16,0 0-1</inkml:trace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13.153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E61F727E-E127-45BE-87F4-BEEF6530E0FD}" emma:medium="tactile" emma:mode="ink">
          <msink:context xmlns:msink="http://schemas.microsoft.com/ink/2010/main" type="inkDrawing" rotatedBoundingBox="12954,15652 17626,15559 17635,16009 12963,16102" semanticType="callout" shapeName="Other">
            <msink:sourceLink direction="with" ref="{95BC58C8-DFC7-477C-A76F-EB50102B754C}"/>
            <msink:sourceLink direction="with" ref="{484EE668-70E1-4942-8BF3-295621A897EA}"/>
          </msink:context>
        </emma:interpretation>
      </emma:emma>
    </inkml:annotationXML>
    <inkml:trace contextRef="#ctx0" brushRef="#br0">24 486 0,'-24'0'94,"24"-24"-78,24 0-1,0 0 1,0 24-16,0 0 16,24-24-16,0 0 15,-1 24-15,-23-24 16,24 0-16,-24 24 16,24-24-16,-24 0 15,24 24 1,0-24-1,-24 24-15,48-24 16,-24 24-16,-24-24 16,0 24-16,24-24 15,-24 24-15,24 0 16,23-24-16,-47 24 16,72 0-16,-72-24 15,24 1-15,0-1 16,24 24-16,0 0 15,0-24-15,0 0 16,0 0-16,-25 24 16,1 0-16,24 0 15,0 0-15,24 0 16,0 0-16,0 0 16,0 0-1,23 0-15,-23 0 16,0 0-16,0 0 15,-24 0-15,24 0 16,-24 0-16,-1 0 16,49 0-16,-48 0 15,72 0-15,0 24 16,-49-24-16,73 24 16,-72 0-16,48 0 15,-24-1-15,-1 1 16,-47 0-16,0 0 15,-24-24-15,0 24 16,-24-24-16,0 0 16,0 24-16,0-24 15,0 24-15,24 0 16,-24-24-16,24 24 16,0 0-16,0-24 15,-1 24 1,-47 0 62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15.689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 contextRef="#ctx0" brushRef="#br0">0 1 0,'24'0'109,"24"0"-109,0 0 16,24 0-16,-24 0 15,0 0-15,-25 0 16,1 0-16,0 0 15,0 0-15,0 0 16,24 0 0,-24 0-1,48 0-15,24 24 16,-72-24-16,24 0 16,0 0-16,-24 0 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14.833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484EE668-70E1-4942-8BF3-295621A897EA}" emma:medium="tactile" emma:mode="ink">
          <msink:context xmlns:msink="http://schemas.microsoft.com/ink/2010/main" type="inkDrawing" rotatedBoundingBox="17202,17375 18737,17317 18739,17362 17204,17420" shapeName="Other">
            <msink:destinationLink direction="with" ref="{E61F727E-E127-45BE-87F4-BEEF6530E0FD}"/>
          </msink:context>
        </emma:interpretation>
      </emma:emma>
    </inkml:annotationXML>
    <inkml:trace contextRef="#ctx0" brushRef="#br0">0 96 0,'24'0'110,"0"-24"-95,24 0 1,0 24-16,0 0 15,24 0-15,0 0 16,0 0-16,-25 0 16,25 0-16,0 0 15,0 0-15,24 0 16,0 0-16,0 0 16,0 0-16,-25 0 15,1 0-15,0 0 16,0-24-16,0 24 15,-48-24 1,0 24 0,0 0-1,0 0-15,0 0 16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26.313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2A9F0F52-2C02-46B2-ABDC-3DA603A96850}" emma:medium="tactile" emma:mode="ink">
          <msink:context xmlns:msink="http://schemas.microsoft.com/ink/2010/main" type="inkDrawing" rotatedBoundingBox="16136,3978 20137,3756 20176,4455 16175,4677" semanticType="callout" shapeName="Other">
            <msink:sourceLink direction="with" ref="{7E6DA7B2-76BB-4BCC-BA89-2168AEBF072A}"/>
          </msink:context>
        </emma:interpretation>
      </emma:emma>
    </inkml:annotationXML>
    <inkml:trace contextRef="#ctx0" brushRef="#br0">0 810 0,'48'0'31,"-24"0"-15,0-24-1,24 0-15,-24 0 16,-1-24 0,49 48-16,-48-48 15,0 24-15,24-24 16,-24 48-16,24-48 16,0 24-16,0-23 15,0 23-15,24-24 16,-24 24-16,0 0 15,-24-24-15,24 24 16,-1 0-16,-23 24 16,24-24-16,-24 0 15,24 24-15,24-24 16,-24 0-16,0 24 16,48-24-1,-24 24-15,24 0 16,-1-24-16,-23 24 15,-24-24-15,-24 24 16,24-24-16,-24 24 16,0 0-16,24 0 15,0 0-15,48 0 16,47 0-16,-71 0 16,24 0-16,0 0 15,0 0-15,-24 0 16,0 0-16,0 0 15,-25 0-15,1 0 16,0 0-16,0 0 16,-24 0-16,0 0 15,48 24-15,0 0 16,-24-24-16,48 0 16,-48 24-16,0 0 15,-24-24-15,23 24 16,-23-24-1,0 0 1,24 24 0,0 0-16,24 24 15,0 0 1,-24-24-16,24 24 16,-48-48-16,0 24 15,0 0-15,0 0 16,0 0-1,0-1 17,-24 1-17,24-24-15,0 24 16,-24 24 0,23-48-16,-23 24 15</inkml:trace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27.569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6E89D370-B4E7-4A36-93E8-96B2DFB99B63}" emma:medium="tactile" emma:mode="ink">
          <msink:context xmlns:msink="http://schemas.microsoft.com/ink/2010/main" type="writingRegion" rotatedBoundingBox="19720,5894 20966,5894 20966,6325 19720,6325"/>
        </emma:interpretation>
      </emma:emma>
    </inkml:annotationXML>
    <inkml:traceGroup>
      <inkml:annotationXML>
        <emma:emma xmlns:emma="http://www.w3.org/2003/04/emma" version="1.0">
          <emma:interpretation id="{BF7641CD-99AC-4D7A-82CD-BF2CA5F8771D}" emma:medium="tactile" emma:mode="ink">
            <msink:context xmlns:msink="http://schemas.microsoft.com/ink/2010/main" type="paragraph" rotatedBoundingBox="19720,5894 20966,5894 20966,6325 19720,63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84C252-C0B1-424C-BBFD-1CDF6F600E9D}" emma:medium="tactile" emma:mode="ink">
              <msink:context xmlns:msink="http://schemas.microsoft.com/ink/2010/main" type="line" rotatedBoundingBox="19720,5894 20966,5894 20966,6325 19720,6325"/>
            </emma:interpretation>
          </emma:emma>
        </inkml:annotationXML>
        <inkml:traceGroup>
          <inkml:annotationXML>
            <emma:emma xmlns:emma="http://www.w3.org/2003/04/emma" version="1.0">
              <emma:interpretation id="{7E6DA7B2-76BB-4BCC-BA89-2168AEBF072A}" emma:medium="tactile" emma:mode="ink">
                <msink:context xmlns:msink="http://schemas.microsoft.com/ink/2010/main" type="inkWord" rotatedBoundingBox="19720,5894 20966,5894 20966,6325 19720,6325">
                  <msink:destinationLink direction="with" ref="{2A9F0F52-2C02-46B2-ABDC-3DA603A96850}"/>
                  <msink:destinationLink direction="to" ref="{32D1AD39-FD41-4E40-8B44-F95DB9775BF9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0,'48'0'94,"24"0"-79,-48 0 1,72 24-16,-48-24 16,24 0-16,-24 0 15,-1 0-15,1 0 16</inkml:trace>
          <inkml:trace contextRef="#ctx0" brushRef="#br0" timeOffset="640.0485">24 288 0,'0'23'16,"24"-23"15,24 24-15,-24-24-1,0 0-15,48 24 16,-48 0-16,24-24 16,0 0-1,0 0-15,23 0 16,1 0-16,-24 0 0,0 0 16,0 0-1,0 0-15,-24 0 16,0 0-16</inkml:trace>
          <inkml:trace contextRef="#ctx0" brushRef="#br0" timeOffset="1936.1469">551-24 0,'24'0'94,"0"0"-79,0 0-15,0 0 16,24 0-16,0 0 16,-24 0-16,0-24 15,24 24-15,-24 0 16,24 0-16,0 0 15,-24 0-15,24 0 16,-24 0-16,0 0 16,23 0-16,-23 0 15,0 0 1,0 0 0,0 0-1,0 0 32</inkml:trace>
        </inkml:traceGroup>
      </inkml:traceGroup>
    </inkml:traceGroup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23.393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DD78699C-1CC4-46F9-858A-1DDFE589336F}" emma:medium="tactile" emma:mode="ink">
          <msink:context xmlns:msink="http://schemas.microsoft.com/ink/2010/main" type="inkDrawing" rotatedBoundingBox="7887,3838 11913,3867 11908,4556 7883,4528" semanticType="callout" shapeName="Other">
            <msink:sourceLink direction="with" ref="{9B48C6AC-C970-4002-96CC-477A74809A5F}"/>
          </msink:context>
        </emma:interpretation>
      </emma:emma>
    </inkml:annotationXML>
    <inkml:trace contextRef="#ctx0" brushRef="#br0">0 700 0,'24'-48'110,"24"24"-95,-24 24 1,0-24-1,0 0-15,0 0 32,0 0-17,23 0 1,-23 1-16,0 23 16,24-24-16,0 0 15,-24 24-15,24-24 16,-24-24-16,24 48 15,-48-24-15,24 24 16,24-48-16,-24 24 16,24 24-16,0-24 15,-24 0-15,24 24 16,0-24-16,23 0 16,-23 24-1,0-24-15,0 24 16,-24 0-16,24 0 15,-24 0-15,48-24 16,-48 0-16,0 24 16,24 0-16,-24 0 15,24 0-15,0-24 16,-24 24-16,0 0 16,23-24-16,-23 24 15,48 0 1,-48-24-16,24 24 15,-24 0-15,24 0 16,-24 0-16,24 0 16,-24 0-16,24 0 15,24 0-15,-24 0 16,0 0-16,-1 0 16,25 0-16,24 0 15,-48 0-15,48 0 16,-48 0-16,-24 0 15,24 0-15,48 24 16,-48 0-16,0 0 16,-25-24-16,25 0 15,-24 0-15,24 24 16,-24-24 0,24 24-16,24-24 15,-24 24-15,0 0 16,24 0-16,-48-24 15,72 0-15,-48 24 16,-25 0-16,1-24 16,24 24-1,0 0 1,-24 0 0,0-24-16,0 24 15,24 0-15,-48 0 16,24-24-16,24 48 15,0-24-15,0 47 16,0-47-16,-24 0 16,0-24-16,0 24 15,0-24-15,-24 24 16,24 0-16,0 0 47,0-24-16</inkml:trace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01.761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56C9D594-D6BB-4439-A1FC-A5EBDBADE2BD}" emma:medium="tactile" emma:mode="ink">
          <msink:context xmlns:msink="http://schemas.microsoft.com/ink/2010/main" type="inkDrawing" rotatedBoundingBox="7794,9081 12989,8640 13037,9200 7842,9642" semanticType="callout" shapeName="Other"/>
        </emma:interpretation>
      </emma:emma>
    </inkml:annotationXML>
    <inkml:trace contextRef="#ctx0" brushRef="#br0">0 695 0,'0'24'0,"24"-24"16,24-24 15,0 0-31,-24 0 16,24 0-16,0 0 15,23 0-15,-23 1 16,24-1-16,0-24 16,48 24-16,-48 0 15,0-24-15,48 24 16,-49-24-16,1 24 15,48 0-15,-24 0 16,-24 0-16,24 0 16,24 24-16,-25-24 15,-23 0 1,48 0-16,-48 0 0,24 0 16,-24 24-16,0 0 15,23-24-15,1 24 16,48 0-16,-24 0 15,24 0-15,-25 0 16,1 0 0,48-24-16,-24 0 15,-72 24-15,23 0 16,1 0-16,0 0 16,-24 0-16,-24 0 15,0 0-15,24 0 16,24 0-16,-72 0 15,48 24-15,-25-24 16,25 0-16,-24 24 16,0 0-1,-24-24-15,24 0 16,24 48-16,-24-24 16,24-24-16,24 48 15,23 0-15,-23-24 16,24 0-16,-24 0 15,-72-24-15,48 0 16,-48 24-16,-24 0 125</inkml:trace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58.770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1A6B31C3-CE93-47C6-A384-34888E8EA96B}" emma:medium="tactile" emma:mode="ink">
          <msink:context xmlns:msink="http://schemas.microsoft.com/ink/2010/main" type="inkDrawing" rotatedBoundingBox="19958,8465 22547,8421 22549,8510 19960,8554" shapeName="Other">
            <msink:destinationLink direction="with" ref="{04E1C0C9-4355-47E8-91AC-AE8D843D44E2}"/>
          </msink:context>
        </emma:interpretation>
      </emma:emma>
    </inkml:annotationXML>
    <inkml:trace contextRef="#ctx0" brushRef="#br0">240 2612 0,'0'-24'62,"0"0"-62,24 0 31,0 24-15,24 0-16,24 0 16,-1 0-16,25 0 15,0-24-15,24 24 16,-24 0-16,24 0 15,47 0-15,-47 0 16,24 0-16,0 0 16,23 0-16,-23 0 15,-24 0-15,-24 0 16,0 0-16,0 0 16,23 0-16,-47 0 15,0 0-15,0 0 16,0 0-16,-24 0 15,0 0-15,-24-24 16</inkml:trace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04.425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04E1C0C9-4355-47E8-91AC-AE8D843D44E2}" emma:medium="tactile" emma:mode="ink">
          <msink:context xmlns:msink="http://schemas.microsoft.com/ink/2010/main" type="inkDrawing" rotatedBoundingBox="16816,8910 20963,8703 20993,9296 16845,9503" semanticType="callout" shapeName="Other">
            <msink:sourceLink direction="with" ref="{1A6B31C3-CE93-47C6-A384-34888E8EA96B}"/>
            <msink:sourceLink direction="with" ref="{6285DE00-06A6-485F-9097-B3E1E2C7CC19}"/>
          </msink:context>
        </emma:interpretation>
      </emma:emma>
    </inkml:annotationXML>
    <inkml:trace contextRef="#ctx0" brushRef="#br0">0 720 0,'24'-24'16,"24"24"-16,0-48 16,-1 25-16,1-25 15,0 24-15,24-24 16,0 24-16,-24-24 16,24 24-16,0 24 15,24-48 1,-72 24-16,0 0 15,47 0-15,-47 0 16,24 24-16,0-24 16,-24 24-16,48-24 15,-24 0-15,0 24 16,48 0-16,-24-24 16,0 0-16,23 0 15,-47 24-15,24 0 16,-24 0-16,24-24 15,0 0-15,0 0 16,-24 24-16,0 0 16,48 0-16,-25 0 15,25 0-15,24 0 16,-24 0-16,-24 0 16,0 0-16,24 0 15,-25 0-15,1 0 16,24 0-16,-24 0 15,48 0-15,-48 0 16,48 0-16,-73 0 16,1 0-16,24 24 15,-48-24 1,48 24-16,0-24 16,-48 24-1,24 0-15,0-24 16,-24 24-16,0 0 15,24-24-15,-24 24 16,24 0-16,-24 0 31,0 0-31,-1 0 16,1 0 0,0 0-16,0 0 15,0-24-15,24 48 16,-24-24-1,-24 0 142,0 0-142,0 0-15</inkml:trace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59.849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3D46625A-968A-4902-8127-B7006132AB65}" emma:medium="tactile" emma:mode="ink">
          <msink:context xmlns:msink="http://schemas.microsoft.com/ink/2010/main" type="inkDrawing" rotatedBoundingBox="19669,8948 20389,8905 20391,8946 19672,8989" shapeName="Other"/>
        </emma:interpretation>
      </emma:emma>
    </inkml:annotationXML>
    <inkml:trace contextRef="#ctx0" brushRef="#br0">-48 3043 0,'24'0'78,"24"0"-78,24-24 16,-24 0-16,0 24 15,48 0-15,-24 0 16,0 0-16,-25 0 15,1 0-15,-24 0 16,0 0-16,0 0 16,0 0 15,0 0-15,0 0-1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24.658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B6966C55-5180-4111-B33D-0718BEDABCDC}" emma:medium="tactile" emma:mode="ink">
          <msink:context xmlns:msink="http://schemas.microsoft.com/ink/2010/main" type="inkDrawing" rotatedBoundingBox="11141,5970 11932,5966 11932,5989 11142,5994" shapeName="Other">
            <msink:destinationLink direction="to" ref="{5C8F7F5B-D51D-45C4-8981-9954722CD3E4}"/>
          </msink:context>
        </emma:interpretation>
      </emma:emma>
    </inkml:annotationXML>
    <inkml:trace contextRef="#ctx0" brushRef="#br0">-8578 48 0,'24'0'47,"0"0"-31,0 0-1,24 0 1,-25 0 0,25 0-16,-24 0 15,24 0-15,0 0 16,24 0-16,-24 0 15,0 0-15,0 0 16,24 0-16,-24 0 16,0 0-16,0 0 15,-24 0-15,-1 0 16,-23-24 78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34.545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5C8F7F5B-D51D-45C4-8981-9954722CD3E4}" emma:medium="tactile" emma:mode="ink">
          <msink:context xmlns:msink="http://schemas.microsoft.com/ink/2010/main" type="inkDrawing" rotatedBoundingBox="7826,6561 12524,6491 12533,7045 7835,7116" semanticType="callout" shapeName="Other">
            <msink:sourceLink direction="to" ref="{B6966C55-5180-4111-B33D-0718BEDABCDC}"/>
            <msink:sourceLink direction="to" ref="{F9F5F9C9-E325-41F8-9FA7-15CAAEC06BAC}"/>
          </msink:context>
        </emma:interpretation>
      </emma:emma>
    </inkml:annotationXML>
    <inkml:trace contextRef="#ctx0" brushRef="#br0">-11885 1174 0,'24'-24'109,"-24"0"-62,24 24-31,-24-24-16,24 24 31,-24-24-15,24 24-1,0 0-15,0-24 16,-24 0-16,48 24 15,-24-24 1,24 24 0,-48-24-1,23 0-15,1 24 16,24-24 0,-24 1-1,0 23 1,0-24-1,0 24 1,0 0-16,0 0 31,0-24 1,24 0-17,-24 24 16,0-24-31,0 24 16,0 0 0,0 0 31,-24-24-47,24 24 31,0 0 0,-24-24-15,24 0-1,0 24 79,24 0-63,-24-24 1,0 0-1,-1 0 0,1 24-15,0 0-1,0 0 1,24 0 15,-24 0-15,24-24-1,-24 24 1,0 0 15,0-24-15,0 24 0,0 0-1,0 0-15,0 0 31,24 0-31,-24-24 16,0 24 0,0 0-16,0 0 15,0 0 1,0 0-16,0 0 16,0 0-1,0 0 1,-1 0-16,1 0 15,0 0 1,0 0-16,0 0 16,24 0-16,-24 0 15,0 0-15,24 0 16,0 0-16,-24 0 16,0 0-16,24 0 15,-24 0-15,0 0 16,0 0-1,0 0 1,0 0-16,24 0 16,-24 0-1,23 0 1,-23 0 0,0 0-1,0 0 1,0 0-16,24 0 15,-24 0-15,0 0 16,24 0-16,-24 0 16,0 0-1,0 0 1,0 0 0,0 0-1,0 0 1,0 0-1,0 0 1,0 0 0,0 0-1,0 0 1,0 0 0,24 0-16,-24 0 15,23 0-15,-23 0 16,0 0-16,0 0 15,0 0-15,0 0 16,0 0 0,0 24-1,0-24 1,0 0-16,24 0 31,-24 0-15,0 0-16,48 24 15,-24 0-15,-24-24 16,24 24 0,-24-24-16,0 0 15,24 0 17,23 24-17,-47-24-15,0 0 16,24 0-16,0 0 15,-24 0-15,0 0 16,0 0-16,0 24 16,0-24-16,0 24 47,0-24 15,0 0-62,0 0 16,0 0-1,24 24 1,-24-24 0,0 0-1,0 0-15,0 24 16,0-24-16,23 24 15,-23-24 1,24 0 0,24 24-16,-48-24 15,24 0 1,-24 0 0,24 24-16,-24 0 15,24-24 1,0 23-16,0 1 15,-24 0 1,0-24 0,0 24-16,0-24 15,-24 24-15,48-24 47,-48 24-16</inkml:trace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57.778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32D1AD39-FD41-4E40-8B44-F95DB9775BF9}" emma:medium="tactile" emma:mode="ink">
          <msink:context xmlns:msink="http://schemas.microsoft.com/ink/2010/main" type="inkDrawing" rotatedBoundingBox="15989,6299 20080,6077 20131,7019 16040,7241" semanticType="callout" shapeName="Other">
            <msink:sourceLink direction="to" ref="{7E6DA7B2-76BB-4BCC-BA89-2168AEBF072A}"/>
          </msink:context>
        </emma:interpretation>
      </emma:emma>
    </inkml:annotationXML>
    <inkml:trace contextRef="#ctx0" brushRef="#br0">-3690 1102 0,'24'-24'32,"0"24"-32,-24-24 15,24 0-15,24 0 16,-24 0-16,24 24 16,24-24-16,-48 0 15,23-23-15,1 23 16,24 0-16,-48-24 15,24 48-15,24-48 16,-24 24-16,0-24 16,0 24-16,24-24 15,0 24-15,-24-24 16,-1 24 0,1 0-16,0 0 15,-24 0-15,0 24 16,0-24-16,0 0 15,48 0-15,-24 0 16,-24 24-16,72 0 16,-48 0-16,24-24 15,-1 1-15,1-1 16,-24 24-16,48 0 16,0 0-16,0 0 15,0 0-15,0 0 16,-25 0-16,-23 0 15,24 0-15,0 0 16,0 0-16,-24 0 16,0 0-16,0 0 15,-24 0-15,24 0 16,0 0-16,23 0 16,-23 0-16,-24 0 15,24 0-15,0 0 16,24 0-16,0 24 15,0-24-15,0 23 16,-48-23-16,48 0 16,-48 24-1,0-24-15,0 0 16,-1 24-16,1-24 16,0 24-1,24 24-15,-24-48 16,48 48-16,-48-24 15,24 24-15,0 0 16,0-24-16,-24 24 16,0-24-16,0 0 15,-24 0-15,48 0 16,-48 24 0,24 0 15,0 0-16,-24-1 1,24 1 0,0-48-16,-24 48 15,0-24 1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5:55.761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325FFEBE-937D-41C6-9ACE-F4E5E48A45F7}" emma:medium="tactile" emma:mode="ink">
          <msink:context xmlns:msink="http://schemas.microsoft.com/ink/2010/main" type="inkDrawing" rotatedBoundingBox="11475,8496 12334,8331 12341,8367 11482,8532" shapeName="Other"/>
        </emma:interpretation>
      </emma:emma>
    </inkml:annotationXML>
    <inkml:trace contextRef="#ctx0" brushRef="#br0">-8243 2564 0,'24'0'78,"24"0"-62,0 0-16,-24 0 16,24-24-16,-24 24 15,24 0-15,0-24 16,0 24-1,-24-24 1,0 24-16,0 0 16,23-24-1,-23 24-15,0 0 16,24-24-16,-24 24 16,0 0-16,24 0 15,0 0 1,-24 0-16,0 0 15,0-24 1,0 24 0,0 0-1,0 0 17</inkml:trace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08.929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DF903735-1330-4E43-9BB4-3E7283DC49DC}" emma:medium="tactile" emma:mode="ink">
          <msink:context xmlns:msink="http://schemas.microsoft.com/ink/2010/main" type="inkDrawing" rotatedBoundingBox="8840,13035 9658,13132 9652,13186 8834,13089" semanticType="callout" shapeName="Other">
            <msink:sourceLink direction="with" ref="{F9F5F9C9-E325-41F8-9FA7-15CAAEC06BAC}"/>
          </msink:context>
        </emma:interpretation>
      </emma:emma>
    </inkml:annotationXML>
    <inkml:trace contextRef="#ctx0" brushRef="#br0">-10879 7093 0,'0'24'16,"24"-24"-1,24 24 1,24 0-16,-24-24 16,0 0-16,72 24 15,-72-24 1,0 0-16,24 0 15,-25 0-15,-23 0 16,0 0 0,0 24-1,0-24-15,0 0 32,0 0-32,0 0 15,0 0-15,0 0 16,0 0-1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13.986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1F3FEA5B-02E8-4C1C-8475-B2CD03B5858A}" emma:medium="tactile" emma:mode="ink">
          <msink:context xmlns:msink="http://schemas.microsoft.com/ink/2010/main" type="inkDrawing" rotatedBoundingBox="7597,13860 12991,13718 13012,14545 7618,14688" semanticType="callout" shapeName="Other">
            <msink:sourceLink direction="with" ref="{F9F5F9C9-E325-41F8-9FA7-15CAAEC06BAC}"/>
            <msink:sourceLink direction="with" ref="{A647A963-67B8-4E76-AF85-818A51E4BDD1}"/>
          </msink:context>
        </emma:interpretation>
      </emma:emma>
    </inkml:annotationXML>
    <inkml:trace contextRef="#ctx0" brushRef="#br0">0 911 0,'24'-48'16,"0"24"-16,0 0 16,0 0-1,48 0-15,-24 0 16,-24 0-16,24-23 15,24 47-15,48-24 16,-49-24-16,1 0 16,48 24-16,-24-24 15,24 24-15,-48-24 16,0 24-16,47-24 16,-23 0-16,0 0 15,0 24-15,-24 0 16,48-24-16,-25 24 15,1-23-15,0 47 16,-48-24 0,0 24-16,72-24 15,-48 24-15,-24 0 16,47 0-16,49 0 16,-72 0-1,24 0-15,24 0 16,-24 0-16,-1 0 15,25 0-15,-48 0 16,24 0-16,0 0 16,24 24-16,-1 0 15,-71-24-15,24 0 16,-24 0-16,48 23 16,-48-23-16,0 24 15,24 0-15,-24 0 16,0-24-16,0 24 15,0 0-15,23-24 16,1 24-16,0 24 16,-24-24-16,24-24 15,-48 0-15,48 24 16,-48 0-16,0-24 16,0 0-1,0 24 1,0 0-16,24 24 15,-24-24-15,23 0 16,1 0-16,24-24 16,0 48-16,-48-24 15,24-24-15,0 24 16,-24 0-16,0-24 16,0 24 15,0-24 31,0 24-15,-24-1-31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16.977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163B303B-B066-4FF0-8365-C16D54893366}" emma:medium="tactile" emma:mode="ink">
          <msink:context xmlns:msink="http://schemas.microsoft.com/ink/2010/main" type="inkDrawing" rotatedBoundingBox="14975,13752 19144,13584 19171,14256 15002,14424" semanticType="callout" shapeName="Other">
            <msink:sourceLink direction="with" ref="{805EC9BC-0DF9-418D-BA1A-D76B01DF0884}"/>
            <msink:sourceLink direction="with" ref="{3DDD49D3-C522-4A32-ABB5-732721F03D82}"/>
          </msink:context>
        </emma:interpretation>
      </emma:emma>
    </inkml:annotationXML>
    <inkml:trace contextRef="#ctx0" brushRef="#br0">0 706 0,'0'-24'16,"0"0"0,0 0-1,24 24-15,-24-24 16,24 0-16,-24 0 16,24 24-16,23-24 15,-23 0-15,24 24 16,0-48-16,-24 24 15,24 0-15,24 0 16,-24 0 0,0 0-16,0 0 15,0 24-15,48-48 16,-48 24-16,-1 24 16,1 0-16,48-24 15,-24 24-15,48-23 16,-24-1-16,-24 0 15,47 0-15,-23 24 16,72-24-16,-96 24 16,72 0-16,-24-24 15,-1 0-15,1 0 16,-24 0-16,-48 24 16,48 0-16,-24 0 15,-24 0-15,47 0 16,-23 0-16,48 0 15,0 24-15,-24 0 16,-48-24-16,48 0 16,-25 24-16,-23 0 15,0 0-15,0-24 16,0 24 0,-24 0-16,0-24 15,48 24 1,-48-1-16,24 1 15,0 24-15,24-24 16,0 24-16,-1 0 16,-23-24-16,24 0 15,-48-24-15,-24 24 16,24 0-16,0-24 16,0 24-1,-24 0 48,0 0-48,0 0 17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02.769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73DB009B-C07A-4C36-9FA6-7D87134DD6CA}" emma:medium="tactile" emma:mode="ink">
          <msink:context xmlns:msink="http://schemas.microsoft.com/ink/2010/main" type="inkDrawing" rotatedBoundingBox="12028,10756 13155,10773 13154,10796 12027,10779" shapeName="Other">
            <msink:destinationLink direction="with" ref="{1AA4D2FD-4388-495F-B9DD-B9768C3DE132}"/>
          </msink:context>
        </emma:interpretation>
      </emma:emma>
    </inkml:annotationXML>
    <inkml:trace contextRef="#ctx0" brushRef="#br0">-7692 4816 0,'24'0'47,"72"0"-31,-24 24-16,-24-24 15,48 0-15,24 0 16,-25 0-16,1 0 16,0 0-16,0 0 15,-24 0-15,0 0 16,-24 0-16,-24 0 15,0 0-15,0 0 47,0 0 47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05.305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A92D6FA7-56E8-40C6-A625-9FD4AC070D00}" emma:medium="tactile" emma:mode="ink">
          <msink:context xmlns:msink="http://schemas.microsoft.com/ink/2010/main" type="inkDrawing" rotatedBoundingBox="20573,10799 22247,10587 22260,10686 20585,10897" shapeName="Other"/>
        </emma:interpretation>
      </emma:emma>
    </inkml:annotationXML>
    <inkml:trace contextRef="#ctx0" brushRef="#br0">0 192 0,'24'0'31,"24"-24"-15,-24 24-16,24 0 15,47 0-15,-71 0 16,48-24-16,0 0 16,0 0-16,0 24 15,0-24 1,0 0-16,48 0 16,-49 0-16,-23 24 15,48 0-15,-48 0 16,24 0-16,0 0 15,0 0-15,0 0 16,0 0-16,-1 0 16,-23 0-16,0 0 15,0 0-15,-24 0 16</inkml:trace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06.137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4D1BFF6C-D528-4DE0-8568-C3A77D7AFCB7}" emma:medium="tactile" emma:mode="ink">
          <msink:context xmlns:msink="http://schemas.microsoft.com/ink/2010/main" type="inkDrawing" rotatedBoundingBox="20751,11166 21493,11195 21492,11218 20750,11189" shapeName="Other"/>
        </emma:interpretation>
      </emma:emma>
    </inkml:annotationXML>
    <inkml:trace contextRef="#ctx0" brushRef="#br0">168 480 0,'24'24'47,"23"-24"-47,-23 0 15,0 0-15,24 0 16,0 0-16,24 0 16,-24 0-16,-24 0 15,0 0-15,24 0 16,-24 0-16,0 0 15,0 0 1,0 0-16,0 0 16,48 24-16,-48-24 15,0 0 1,23 0-16,-23 0 16</inkml:trace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07.929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48C33D77-4618-4629-8582-234B6E435C9C}" emma:medium="tactile" emma:mode="ink">
          <msink:context xmlns:msink="http://schemas.microsoft.com/ink/2010/main" type="inkDrawing" rotatedBoundingBox="7586,11234 9639,11333 9599,12151 7546,12052" semanticType="callout" shapeName="Other"/>
        </emma:interpretation>
      </emma:emma>
    </inkml:annotationXML>
    <inkml:trace contextRef="#ctx0" brushRef="#br0">-12173 6110 0,'24'-24'31,"0"0"-31,-24 0 16,0 0 0,0-23-16,48-1 15,-48-24 1,24 48-16,0-24 16,0 0-16,0 0 15,0 24-15,-24 0 16,24-24-16,0 24 15,0-24 1,0 24-16,0 0 16,0-24-16,0 48 15,0-24-15,0 1 16,0 23-16,-24-24 16,24 24-16,24 0 15,-24 0 1,-1 0-16,25 0 15,-24 0-15,0 0 16,0 0-16,24 0 16,0 0-16,24 0 15,24 0-15,0 0 16,-48 0-16,95 24 16,-71-1-16,0 1 15,24 0-15,-24 0 16,24 24-16,-72-24 15,24-24-15,0 24 16,-24 0-16,0-24 16,23 24-16,-23 0 15,24 24-15,-24 0 16,24-24 0,-24 24-1,-24-24-15,24 24 16,-24-24-1,0 0 1,0 0-16,0 0 16,0 0-16,0-1 15,0 1 17</inkml:trace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17.953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805EC9BC-0DF9-418D-BA1A-D76B01DF0884}" emma:medium="tactile" emma:mode="ink">
          <msink:context xmlns:msink="http://schemas.microsoft.com/ink/2010/main" type="inkDrawing" rotatedBoundingBox="18520,15630 20845,15582 20847,15672 18522,15719" shapeName="Other">
            <msink:destinationLink direction="with" ref="{163B303B-B066-4FF0-8365-C16D54893366}"/>
          </msink:context>
        </emma:interpretation>
      </emma:emma>
    </inkml:annotationXML>
    <inkml:trace contextRef="#ctx0" brushRef="#br0">0 176 0,'48'0'16,"0"-24"-1,0 0-15,0 24 16,-24 0-16,48-24 15,-48 24-15,24-24 16,-1 24-16,25 0 16,24 0-16,0 0 15,0 0-15,0 0 16,24 0-16,23 0 16,-47 0-16,0 0 15,0 0 1,0 0-16,-24 0 15,-1 0-15,25 0 16,0 0-16,-24 0 16,0 0-16,0 0 15,0 0-15,0 0 16,-24 0-16,-24 0 16,-1 0-16,1 0 109,-24 24-93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10.498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1AA4D2FD-4388-495F-B9DD-B9768C3DE132}" emma:medium="tactile" emma:mode="ink">
          <msink:context xmlns:msink="http://schemas.microsoft.com/ink/2010/main" type="inkDrawing" rotatedBoundingBox="13663,11351 15332,11102 15434,11788 13766,12037" semanticType="callout" shapeName="Other">
            <msink:sourceLink direction="with" ref="{1511A6DD-0C53-49D0-A2BD-EE2AED291ADF}"/>
            <msink:sourceLink direction="with" ref="{73DB009B-C07A-4C36-9FA6-7D87134DD6CA}"/>
          </msink:context>
        </emma:interpretation>
      </emma:emma>
    </inkml:annotationXML>
    <inkml:trace contextRef="#ctx0" brushRef="#br0">-5966 6014 0,'0'-23'31,"0"-1"-31,0 0 15,0 0 1,0-24 0,24 0-16,0 24 15,-1-24-15,1 24 16,0-24-16,0 24 16,24-24-16,-24 0 15,48 24-15,-48-24 16,24 24-16,24-24 15,-24 48-15,-24-47 16,24 47-16,0-24 16,-24 0-16,24 0 15,-1 24-15,1 0 32,0 0-32,0 0 15,24 0-15,-24 0 16,0 0-16,-24 0 15,24 0-15,-24 0 16,48 0-16,-24 0 16,0 0-16,-1 24 15,1 0-15,0-24 16,-24 24-16,24-1 16,0 1-16,-24-24 31,-24 24-16,24 24 1,-24-24 0,0 24-16,24 0 15,-24 0 1,0-24-16,0 0 16,24 24 30,-24-24-30,24 24 15,-24-24 32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11.346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1511A6DD-0C53-49D0-A2BD-EE2AED291ADF}" emma:medium="tactile" emma:mode="ink">
          <msink:context xmlns:msink="http://schemas.microsoft.com/ink/2010/main" type="inkDrawing" rotatedBoundingBox="15047,13104 16820,13077 16821,13107 15048,13133" shapeName="Other">
            <msink:destinationLink direction="with" ref="{1AA4D2FD-4388-495F-B9DD-B9768C3DE132}"/>
          </msink:context>
        </emma:interpretation>
      </emma:emma>
    </inkml:annotationXML>
    <inkml:trace contextRef="#ctx0" brushRef="#br0">-4672 7189 0,'47'0'47,"25"-24"-47,-48 24 15,0 0-15,48 0 16,24 0 0,0 0-16,24 0 15,-24 0-15,23 0 16,-23 0-16,48 0 15,-24 0-15,-24 0 16,-1 0-16,-23-24 16,0 24-16,-48 0 15,0 0 1,0 0 15,24 0-15,0 0-16,-24 0 15,48 24-15,-48-24 16,0 0-16</inkml:trace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12.162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3DDD49D3-C522-4A32-ABB5-732721F03D82}" emma:medium="tactile" emma:mode="ink">
          <msink:context xmlns:msink="http://schemas.microsoft.com/ink/2010/main" type="inkDrawing" rotatedBoundingBox="15165,13594 15788,13567 15790,13610 15167,13636" shapeName="Other">
            <msink:destinationLink direction="with" ref="{163B303B-B066-4FF0-8365-C16D54893366}"/>
          </msink:context>
        </emma:interpretation>
      </emma:emma>
    </inkml:annotationXML>
    <inkml:trace contextRef="#ctx0" brushRef="#br0">-4553 7692 0,'48'-24'15,"-24"24"1,0 0-16,24 0 16,0-24-16,-24 24 15,0 0 1,0 0-16,0 0 16,0 0-16,0 0 15,0 0-15,0 0 16,0 0-16,0 0 15,0 0-15,24 0 16,-24 0 0,0 0-1,-1 0 1,1 0 15,0 24-15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18.961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B5583609-F514-4444-A96B-5380C611DB24}" emma:medium="tactile" emma:mode="ink">
          <msink:context xmlns:msink="http://schemas.microsoft.com/ink/2010/main" type="inkDrawing" rotatedBoundingBox="18570,16126 19433,16126 19433,16141 18570,16141" shapeName="Other"/>
        </emma:interpretation>
      </emma:emma>
    </inkml:annotationXML>
    <inkml:trace contextRef="#ctx0" brushRef="#br0">0 0 0,'24'0'63,"24"0"-48,-24 0-15,0 0 16,24 0-16,24 0 15,-24 0-15,23 0 16,-23 0-16,0 0 16,-24 0-16,0 0 15,0 0-15,0 0 16,0 0 0,24 0-16,0 0 15,24 0-15,-24 0 16,0 0-16,-24 0 15</inkml:trace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15.025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A647A963-67B8-4E76-AF85-818A51E4BDD1}" emma:medium="tactile" emma:mode="ink">
          <msink:context xmlns:msink="http://schemas.microsoft.com/ink/2010/main" type="inkDrawing" rotatedBoundingBox="11525,15743 12364,15743 12364,15758 11525,15758" shapeName="Other">
            <msink:destinationLink direction="with" ref="{1F3FEA5B-02E8-4C1C-8475-B2CD03B5858A}"/>
            <msink:destinationLink direction="with" ref="{18224145-1CE3-4CFE-A309-B479131C978D}"/>
          </msink:context>
        </emma:interpretation>
      </emma:emma>
    </inkml:annotationXML>
    <inkml:trace contextRef="#ctx0" brushRef="#br0">0 0 0,'24'0'78,"24"0"-63,0 0-15,0 0 16,24 0-16,-24 0 16,24 0-16,-1 0 15,1 0-15,0 0 16,0 0-16,-24 0 16,24 0-16,-48 0 15,0 0-15,0 0 16</inkml:trace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21.121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18224145-1CE3-4CFE-A309-B479131C978D}" emma:medium="tactile" emma:mode="ink">
          <msink:context xmlns:msink="http://schemas.microsoft.com/ink/2010/main" type="inkDrawing" rotatedBoundingBox="7478,16125 11673,15879 11722,16724 7527,16969" semanticType="callout" shapeName="Other">
            <msink:sourceLink direction="with" ref="{A647A963-67B8-4E76-AF85-818A51E4BDD1}"/>
          </msink:context>
        </emma:interpretation>
      </emma:emma>
    </inkml:annotationXML>
    <inkml:trace contextRef="#ctx0" brushRef="#br0">0 881 0,'24'0'16,"0"0"0,0-24 15,-24 0-15,24 0-16,0 24 15,0-24-15,0 0 16,24 24-16,-24-24 15,0-24 1,0 48-16,-24-24 16,24 24-16,-24-48 15,24 24-15,24 0 16,0 0-16,0 0 16,0 0-16,23-24 15,1 0-15,-24 25 16,24-25-16,0 24 15,24-24 1,-48 24-16,24-24 16,-24 24-16,24 0 15,-1 0-15,-23 0 16,0 24-16,0-24 16,0 0-16,0 24 15,24-24 1,-24 24-16,48 0 15,-24 0-15,-1 0 16,25 0-16,0 0 16,-24 0-16,0 0 15,-24 0-15,24 0 16,-24 0-16,0 0 16,47 0-16,-47 0 15,24 24-15,0 0 16,-24-24-16,24 0 15,-48 0 1,0 24 15,0 0-31,0 0 16,0-24 15,0 0-31,24 0 16,-24 0-1,24 24-15,-48 0 16,47-24-16,-23 24 16,0 0-16,24 0 15,0 0-15,24 0 16,-24 0-16,24 0 16,0 0-16,-24-24 15,24 23-15,0 1 16,-1 0-16,1-24 15,-24 24-15,0 0 16,0-24-16,0 24 16,-24-24-16,0 24 15,24 24 1,-24-24 0,-24 0 77,0 0-77,0 0 15,0 0 0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22.089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EA91874A-8907-4546-976E-CC2860A42AA8}" emma:medium="tactile" emma:mode="ink">
          <msink:context xmlns:msink="http://schemas.microsoft.com/ink/2010/main" type="inkDrawing" rotatedBoundingBox="10829,18135 11884,18038 11889,18094 10834,18191" shapeName="Other"/>
        </emma:interpretation>
      </emma:emma>
    </inkml:annotationXML>
    <inkml:trace contextRef="#ctx0" brushRef="#br0">0 96 0,'24'0'31,"0"0"-15,24 0-16,-24 0 16,0 0-16,0 0 15,24 0-15,0 0 16,0 0-16,24 0 15,-1 0-15,1 0 16,-24 0-16,48-24 16,-24 0-16,-24 24 15,-24 0-15,48-24 16,-48 24-16,48 0 16,-48-24-16,0 24 15,0 0 95</inkml:trace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23.634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C1CD82A0-572A-4879-95DC-EBAC8F61C855}" emma:medium="tactile" emma:mode="ink">
          <msink:context xmlns:msink="http://schemas.microsoft.com/ink/2010/main" type="inkDrawing" rotatedBoundingBox="16440,16389 20350,16154 20371,16508 16462,16743" shapeName="Other"/>
        </emma:interpretation>
      </emma:emma>
    </inkml:annotationXML>
    <inkml:trace contextRef="#ctx0" brushRef="#br0">0 455 0,'0'24'32,"24"-24"-17,48 0 1,-48-24-16,0-24 15,0 48-15,24-24 16,24 0-16,0 24 16,-24-24-16,0 0 15,0 0-15,-1 0 16,25 0-16,0 0 16,-24 0-16,0 0 15,24 1-15,-24 23 16,24-24-16,-24 24 15,24-24-15,-1 0 16,1 24-16,0 0 16,24 0-16,24 0 15,48 0-15,-25 0 16,1 0-16,24 0 16,0 0-16,-25 0 15,49 0-15,-24 0 16,-24 0-16,-25 0 15,-23 0-15,0 0 16,0 0-16,24 0 16,-72 0-1,24 0-15,-48 0 16,0 0-16,23 24 16,-23 0-16,24-24 15,-24 24-15,0-24 16,0 23-1,0 1 1,0-24 0,-24 48-1,0-24 32</inkml:trace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24.674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34F9F735-5416-49C8-BB0F-EEAE5D6B345B}" emma:medium="tactile" emma:mode="ink">
          <msink:context xmlns:msink="http://schemas.microsoft.com/ink/2010/main" type="inkDrawing" rotatedBoundingBox="19480,18117 21564,18096 21565,18142 19481,18163" shapeName="Other"/>
        </emma:interpretation>
      </emma:emma>
    </inkml:annotationXML>
    <inkml:trace contextRef="#ctx0" brushRef="#br0">0 48 0,'0'-24'16,"24"24"-1,47 0 1,1 0-16,-24-24 15,0 24-15,72 0 16,-24 0-16,48 0 16,-49 0-1,25 0-15,-24 0 16,0 0-16,0 0 16,48 0-16,-49 0 15,1 0-15,0 0 16,0 0-16,24 0 15,-24 0-15,-24 0 16,-25 0-16,1 0 16,-24 0-16,0 0 15</inkml:trace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23-08-03T10:16:25.602"/>
    </inkml:context>
    <inkml:brush xml:id="br0">
      <inkml:brushProperty name="width" value="0.21167" units="cm"/>
      <inkml:brushProperty name="height" value="0.21167" units="cm"/>
      <inkml:brushProperty name="color" value="#70AD47"/>
      <inkml:brushProperty name="fitToCurve" value="1"/>
    </inkml:brush>
  </inkml:definitions>
  <inkml:traceGroup>
    <inkml:annotationXML>
      <emma:emma xmlns:emma="http://www.w3.org/2003/04/emma" version="1.0">
        <emma:interpretation id="{955DFE87-13B2-4E7C-B0E4-2D01088661AF}" emma:medium="tactile" emma:mode="ink">
          <msink:context xmlns:msink="http://schemas.microsoft.com/ink/2010/main" type="inkDrawing" rotatedBoundingBox="19671,18570 20750,18565 20751,18589 19672,18594" shapeName="Other"/>
        </emma:interpretation>
      </emma:emma>
    </inkml:annotationXML>
    <inkml:trace contextRef="#ctx0" brushRef="#br0">0 27 0,'0'-24'47,"24"24"-32,0 0 1,24 0-16,24 0 15,24 0-15,0 0 16,24 0 0,-25 0-16,1 0 15,-24 0-15,0 0 16,-24 0-16,0 0 16,0 0-16,-24 0 15,0 0 1,0 0 15,0 0-15,0 0-1</inkml:trace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FA65C-7B29-4FF7-AC13-19EC1B6F5B9E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9E92A-59F0-4309-B7A4-C66EFCAE9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159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5C054-C179-43C0-89B1-F6D768983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81C57E3-F46E-4CA5-81E5-BCF8254A9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2FE482-1D73-414E-BEB7-6DFFC25FF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D126FA-FE40-4064-94ED-C2A67207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FAA5E1-5824-4B00-94CD-52D787187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193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BC497E-19BD-457E-AF4D-C2805924E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4B9967-3278-415A-BBF2-EA4629745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798028-56E9-4CAF-B7D7-CF176617C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EBD67-EBF7-4DBE-B163-B35A65F8F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53D47E-44F5-4F17-A663-2DED5B5D5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88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81B3B8-EBBA-49C9-9E73-67EDACDD1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23D5B6-857A-43F8-9150-4570C341E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C178D9-FC15-4CAC-A522-ADBCF59EF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26FC8D-46F5-446A-9333-4A48FB44B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8174D0-9192-4E64-AC14-CDF5C9EBF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052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BD0B-852A-47E2-810D-4804FFC3B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D991F7-6049-4F03-A8E7-B75D8DDDA3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109305-9927-4A93-95E1-78BC71DCC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AF4D4C-E8F6-4815-89D6-9C56C7BCD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944589-70DB-4A09-8440-C525AA9A3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389324-9958-4228-88DB-29FB78F99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120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B2E407-E8A5-4F98-85F2-617B9310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868C22-B9BD-4AD2-B82C-9B6DEC9F7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00C1E6-F6DC-48FF-BAEC-FBA87921F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AA68C0-7B17-4C97-BBFF-5374A43C4F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594882-92BD-4372-89B5-4C99B96E1E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D706E1A-14B2-4A9C-80FA-6A5933F7D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A45650A-ED85-4373-B464-B323895E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C55664D-6CFB-4461-9804-4C519B5AC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7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A434CE-8BE2-4C73-ADA0-2CEEC09BE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D88FAA8-D842-48A0-B56A-AAADE2131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A4CBAF-641E-40B6-B413-7E45357C5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20DA4B-21D3-4DF0-9F31-4303A8E2E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5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AFE3E33-5EDE-4FCE-B901-3D507123B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353457C-82CF-470E-A7A5-AA977C68B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C2E825-AD21-4D51-A4E6-87FC15E4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26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0982C-9C8C-4B1A-AD0D-D4094066F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24A04F-F26A-4D34-A753-3C26AF334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C80CE8-E7FD-429E-9F87-5185A44C7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FA9C7C-3285-4AF6-AD29-2423BB496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5CDD95-A01C-478A-8A99-7B7084903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73536A-CA20-4863-9E32-21F6311C1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192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D009DA-E7C5-448B-906A-0DB10CE71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BE829A5-FDB0-4838-8C48-716B1381E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1E91FDF-1147-4B90-B40A-7E07956AF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88F6EA-76AF-4E1B-A17D-E5B85E5CB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7F8913-CA97-483C-B90E-9AAA8E2D3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1020D6-5727-45FA-94C2-81FF206C7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0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74A3B-9015-4029-8DC2-14CFF6315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7241832-6AF9-4968-BEEF-3F967F6C13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673268-E751-4458-9945-F5596C6CF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4FF82E-7370-4646-8186-808FEB94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D7C5D4-FE33-414B-8B64-3BC9567A1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34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7BC921-76EA-434F-AEF0-DD666FCD7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D1E7FC-4E22-461E-A708-061746F363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34ADE3-67AD-4C00-B8C9-ECE53250D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88BAF6-1418-4F38-8163-EA79EAC56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E72A6D-5869-40F8-BA3F-02F28EA1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267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C57547-A53B-440B-8EFD-1432CC0AC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C90E17-B495-4CB9-ABD0-5A2D86EC7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6FA97A-7374-4D50-952C-E2726C64E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995F5-904A-41AF-A6EF-AE40BD6C2CE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E346D3-0030-46A3-A966-0EA9C009A0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285526-737E-4EE3-B100-2658DF3C1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08244-A5F9-4D27-B1C8-F96F989A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8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7.emf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2.emf"/><Relationship Id="rId21" Type="http://schemas.openxmlformats.org/officeDocument/2006/relationships/image" Target="../media/image11.emf"/><Relationship Id="rId7" Type="http://schemas.openxmlformats.org/officeDocument/2006/relationships/image" Target="../media/image4.emf"/><Relationship Id="rId12" Type="http://schemas.openxmlformats.org/officeDocument/2006/relationships/customXml" Target="../ink/ink6.xml"/><Relationship Id="rId17" Type="http://schemas.openxmlformats.org/officeDocument/2006/relationships/image" Target="../media/image9.emf"/><Relationship Id="rId25" Type="http://schemas.openxmlformats.org/officeDocument/2006/relationships/image" Target="../media/image13.emf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15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6.emf"/><Relationship Id="rId24" Type="http://schemas.openxmlformats.org/officeDocument/2006/relationships/customXml" Target="../ink/ink12.xml"/><Relationship Id="rId5" Type="http://schemas.openxmlformats.org/officeDocument/2006/relationships/image" Target="../media/image3.emf"/><Relationship Id="rId15" Type="http://schemas.openxmlformats.org/officeDocument/2006/relationships/image" Target="../media/image8.emf"/><Relationship Id="rId23" Type="http://schemas.openxmlformats.org/officeDocument/2006/relationships/image" Target="../media/image12.emf"/><Relationship Id="rId28" Type="http://schemas.openxmlformats.org/officeDocument/2006/relationships/customXml" Target="../ink/ink14.xml"/><Relationship Id="rId10" Type="http://schemas.openxmlformats.org/officeDocument/2006/relationships/customXml" Target="../ink/ink5.xml"/><Relationship Id="rId19" Type="http://schemas.openxmlformats.org/officeDocument/2006/relationships/image" Target="../media/image10.emf"/><Relationship Id="rId31" Type="http://schemas.openxmlformats.org/officeDocument/2006/relationships/image" Target="../media/image16.emf"/><Relationship Id="rId4" Type="http://schemas.openxmlformats.org/officeDocument/2006/relationships/customXml" Target="../ink/ink2.xml"/><Relationship Id="rId9" Type="http://schemas.openxmlformats.org/officeDocument/2006/relationships/image" Target="../media/image5.emf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4.emf"/><Relationship Id="rId30" Type="http://schemas.openxmlformats.org/officeDocument/2006/relationships/customXml" Target="../ink/ink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.xml"/><Relationship Id="rId13" Type="http://schemas.openxmlformats.org/officeDocument/2006/relationships/image" Target="../media/image22.emf"/><Relationship Id="rId18" Type="http://schemas.openxmlformats.org/officeDocument/2006/relationships/customXml" Target="../ink/ink24.xml"/><Relationship Id="rId26" Type="http://schemas.openxmlformats.org/officeDocument/2006/relationships/customXml" Target="../ink/ink28.xml"/><Relationship Id="rId3" Type="http://schemas.openxmlformats.org/officeDocument/2006/relationships/image" Target="../media/image17.emf"/><Relationship Id="rId21" Type="http://schemas.openxmlformats.org/officeDocument/2006/relationships/image" Target="../media/image26.emf"/><Relationship Id="rId7" Type="http://schemas.openxmlformats.org/officeDocument/2006/relationships/image" Target="../media/image19.emf"/><Relationship Id="rId12" Type="http://schemas.openxmlformats.org/officeDocument/2006/relationships/customXml" Target="../ink/ink21.xml"/><Relationship Id="rId17" Type="http://schemas.openxmlformats.org/officeDocument/2006/relationships/image" Target="../media/image24.emf"/><Relationship Id="rId25" Type="http://schemas.openxmlformats.org/officeDocument/2006/relationships/image" Target="../media/image28.emf"/><Relationship Id="rId2" Type="http://schemas.openxmlformats.org/officeDocument/2006/relationships/customXml" Target="../ink/ink16.xml"/><Relationship Id="rId16" Type="http://schemas.openxmlformats.org/officeDocument/2006/relationships/customXml" Target="../ink/ink23.xml"/><Relationship Id="rId20" Type="http://schemas.openxmlformats.org/officeDocument/2006/relationships/customXml" Target="../ink/ink25.xml"/><Relationship Id="rId29" Type="http://schemas.openxmlformats.org/officeDocument/2006/relationships/image" Target="../media/image3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8.xml"/><Relationship Id="rId11" Type="http://schemas.openxmlformats.org/officeDocument/2006/relationships/image" Target="../media/image21.emf"/><Relationship Id="rId24" Type="http://schemas.openxmlformats.org/officeDocument/2006/relationships/customXml" Target="../ink/ink27.xml"/><Relationship Id="rId5" Type="http://schemas.openxmlformats.org/officeDocument/2006/relationships/image" Target="../media/image18.emf"/><Relationship Id="rId15" Type="http://schemas.openxmlformats.org/officeDocument/2006/relationships/image" Target="../media/image23.emf"/><Relationship Id="rId23" Type="http://schemas.openxmlformats.org/officeDocument/2006/relationships/image" Target="../media/image27.emf"/><Relationship Id="rId28" Type="http://schemas.openxmlformats.org/officeDocument/2006/relationships/customXml" Target="../ink/ink29.xml"/><Relationship Id="rId10" Type="http://schemas.openxmlformats.org/officeDocument/2006/relationships/customXml" Target="../ink/ink20.xml"/><Relationship Id="rId19" Type="http://schemas.openxmlformats.org/officeDocument/2006/relationships/image" Target="../media/image25.emf"/><Relationship Id="rId4" Type="http://schemas.openxmlformats.org/officeDocument/2006/relationships/customXml" Target="../ink/ink17.xml"/><Relationship Id="rId9" Type="http://schemas.openxmlformats.org/officeDocument/2006/relationships/image" Target="../media/image20.emf"/><Relationship Id="rId14" Type="http://schemas.openxmlformats.org/officeDocument/2006/relationships/customXml" Target="../ink/ink22.xml"/><Relationship Id="rId22" Type="http://schemas.openxmlformats.org/officeDocument/2006/relationships/customXml" Target="../ink/ink26.xml"/><Relationship Id="rId27" Type="http://schemas.openxmlformats.org/officeDocument/2006/relationships/image" Target="../media/image29.emf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emf"/><Relationship Id="rId18" Type="http://schemas.openxmlformats.org/officeDocument/2006/relationships/customXml" Target="../ink/ink38.xml"/><Relationship Id="rId26" Type="http://schemas.openxmlformats.org/officeDocument/2006/relationships/customXml" Target="../ink/ink42.xml"/><Relationship Id="rId39" Type="http://schemas.openxmlformats.org/officeDocument/2006/relationships/image" Target="../media/image49.emf"/><Relationship Id="rId21" Type="http://schemas.openxmlformats.org/officeDocument/2006/relationships/image" Target="../media/image40.emf"/><Relationship Id="rId34" Type="http://schemas.openxmlformats.org/officeDocument/2006/relationships/customXml" Target="../ink/ink46.xml"/><Relationship Id="rId42" Type="http://schemas.openxmlformats.org/officeDocument/2006/relationships/customXml" Target="../ink/ink50.xml"/><Relationship Id="rId47" Type="http://schemas.openxmlformats.org/officeDocument/2006/relationships/image" Target="../media/image53.emf"/><Relationship Id="rId50" Type="http://schemas.openxmlformats.org/officeDocument/2006/relationships/customXml" Target="../ink/ink54.xml"/><Relationship Id="rId55" Type="http://schemas.openxmlformats.org/officeDocument/2006/relationships/image" Target="../media/image57.emf"/><Relationship Id="rId7" Type="http://schemas.openxmlformats.org/officeDocument/2006/relationships/image" Target="../media/image33.emf"/><Relationship Id="rId2" Type="http://schemas.openxmlformats.org/officeDocument/2006/relationships/customXml" Target="../ink/ink30.xml"/><Relationship Id="rId16" Type="http://schemas.openxmlformats.org/officeDocument/2006/relationships/customXml" Target="../ink/ink37.xml"/><Relationship Id="rId29" Type="http://schemas.openxmlformats.org/officeDocument/2006/relationships/image" Target="../media/image44.emf"/><Relationship Id="rId11" Type="http://schemas.openxmlformats.org/officeDocument/2006/relationships/image" Target="../media/image35.emf"/><Relationship Id="rId24" Type="http://schemas.openxmlformats.org/officeDocument/2006/relationships/customXml" Target="../ink/ink41.xml"/><Relationship Id="rId32" Type="http://schemas.openxmlformats.org/officeDocument/2006/relationships/customXml" Target="../ink/ink45.xml"/><Relationship Id="rId37" Type="http://schemas.openxmlformats.org/officeDocument/2006/relationships/image" Target="../media/image48.emf"/><Relationship Id="rId40" Type="http://schemas.openxmlformats.org/officeDocument/2006/relationships/customXml" Target="../ink/ink49.xml"/><Relationship Id="rId45" Type="http://schemas.openxmlformats.org/officeDocument/2006/relationships/image" Target="../media/image52.emf"/><Relationship Id="rId53" Type="http://schemas.openxmlformats.org/officeDocument/2006/relationships/image" Target="../media/image56.emf"/><Relationship Id="rId58" Type="http://schemas.openxmlformats.org/officeDocument/2006/relationships/customXml" Target="../ink/ink58.xml"/><Relationship Id="rId5" Type="http://schemas.openxmlformats.org/officeDocument/2006/relationships/image" Target="../media/image32.emf"/><Relationship Id="rId19" Type="http://schemas.openxmlformats.org/officeDocument/2006/relationships/image" Target="../media/image39.emf"/><Relationship Id="rId4" Type="http://schemas.openxmlformats.org/officeDocument/2006/relationships/customXml" Target="../ink/ink31.xml"/><Relationship Id="rId9" Type="http://schemas.openxmlformats.org/officeDocument/2006/relationships/image" Target="../media/image34.emf"/><Relationship Id="rId14" Type="http://schemas.openxmlformats.org/officeDocument/2006/relationships/customXml" Target="../ink/ink36.xml"/><Relationship Id="rId22" Type="http://schemas.openxmlformats.org/officeDocument/2006/relationships/customXml" Target="../ink/ink40.xml"/><Relationship Id="rId27" Type="http://schemas.openxmlformats.org/officeDocument/2006/relationships/image" Target="../media/image43.emf"/><Relationship Id="rId30" Type="http://schemas.openxmlformats.org/officeDocument/2006/relationships/customXml" Target="../ink/ink44.xml"/><Relationship Id="rId35" Type="http://schemas.openxmlformats.org/officeDocument/2006/relationships/image" Target="../media/image47.emf"/><Relationship Id="rId43" Type="http://schemas.openxmlformats.org/officeDocument/2006/relationships/image" Target="../media/image51.emf"/><Relationship Id="rId48" Type="http://schemas.openxmlformats.org/officeDocument/2006/relationships/customXml" Target="../ink/ink53.xml"/><Relationship Id="rId56" Type="http://schemas.openxmlformats.org/officeDocument/2006/relationships/customXml" Target="../ink/ink57.xml"/><Relationship Id="rId8" Type="http://schemas.openxmlformats.org/officeDocument/2006/relationships/customXml" Target="../ink/ink33.xml"/><Relationship Id="rId51" Type="http://schemas.openxmlformats.org/officeDocument/2006/relationships/image" Target="../media/image55.emf"/><Relationship Id="rId3" Type="http://schemas.openxmlformats.org/officeDocument/2006/relationships/image" Target="../media/image31.emf"/><Relationship Id="rId12" Type="http://schemas.openxmlformats.org/officeDocument/2006/relationships/customXml" Target="../ink/ink35.xml"/><Relationship Id="rId17" Type="http://schemas.openxmlformats.org/officeDocument/2006/relationships/image" Target="../media/image38.emf"/><Relationship Id="rId25" Type="http://schemas.openxmlformats.org/officeDocument/2006/relationships/image" Target="../media/image42.emf"/><Relationship Id="rId33" Type="http://schemas.openxmlformats.org/officeDocument/2006/relationships/image" Target="../media/image46.emf"/><Relationship Id="rId38" Type="http://schemas.openxmlformats.org/officeDocument/2006/relationships/customXml" Target="../ink/ink48.xml"/><Relationship Id="rId46" Type="http://schemas.openxmlformats.org/officeDocument/2006/relationships/customXml" Target="../ink/ink52.xml"/><Relationship Id="rId59" Type="http://schemas.openxmlformats.org/officeDocument/2006/relationships/image" Target="../media/image59.emf"/><Relationship Id="rId20" Type="http://schemas.openxmlformats.org/officeDocument/2006/relationships/customXml" Target="../ink/ink39.xml"/><Relationship Id="rId41" Type="http://schemas.openxmlformats.org/officeDocument/2006/relationships/image" Target="../media/image50.emf"/><Relationship Id="rId54" Type="http://schemas.openxmlformats.org/officeDocument/2006/relationships/customXml" Target="../ink/ink5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2.xml"/><Relationship Id="rId15" Type="http://schemas.openxmlformats.org/officeDocument/2006/relationships/image" Target="../media/image37.emf"/><Relationship Id="rId23" Type="http://schemas.openxmlformats.org/officeDocument/2006/relationships/image" Target="../media/image41.emf"/><Relationship Id="rId28" Type="http://schemas.openxmlformats.org/officeDocument/2006/relationships/customXml" Target="../ink/ink43.xml"/><Relationship Id="rId36" Type="http://schemas.openxmlformats.org/officeDocument/2006/relationships/customXml" Target="../ink/ink47.xml"/><Relationship Id="rId49" Type="http://schemas.openxmlformats.org/officeDocument/2006/relationships/image" Target="../media/image54.emf"/><Relationship Id="rId57" Type="http://schemas.openxmlformats.org/officeDocument/2006/relationships/image" Target="../media/image58.emf"/><Relationship Id="rId10" Type="http://schemas.openxmlformats.org/officeDocument/2006/relationships/customXml" Target="../ink/ink34.xml"/><Relationship Id="rId31" Type="http://schemas.openxmlformats.org/officeDocument/2006/relationships/image" Target="../media/image45.emf"/><Relationship Id="rId44" Type="http://schemas.openxmlformats.org/officeDocument/2006/relationships/customXml" Target="../ink/ink51.xml"/><Relationship Id="rId52" Type="http://schemas.openxmlformats.org/officeDocument/2006/relationships/customXml" Target="../ink/ink5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5135F-479F-4DC5-8E7E-F0E9B2353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80" y="393192"/>
            <a:ext cx="11439143" cy="2645570"/>
          </a:xfrm>
        </p:spPr>
        <p:txBody>
          <a:bodyPr>
            <a:normAutofit fontScale="90000"/>
          </a:bodyPr>
          <a:lstStyle/>
          <a:p>
            <a: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900" b="1" dirty="0" smtClean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ОРФОГРАФИЧЕСКИЙ ПРАКТИКУМ</a:t>
            </a:r>
            <a:endParaRPr lang="ru-RU" sz="89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24242"/>
          </a:xfrm>
        </p:spPr>
        <p:txBody>
          <a:bodyPr>
            <a:normAutofit/>
          </a:bodyPr>
          <a:lstStyle/>
          <a:p>
            <a:r>
              <a:rPr lang="ru-RU" sz="6000" u="sng" dirty="0" smtClean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ОГЛУШЕНИЕ</a:t>
            </a:r>
            <a:endParaRPr lang="ru-RU" sz="6000" dirty="0">
              <a:latin typeface="Bahnschrift Light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6" t="15430" r="21192" b="31250"/>
          <a:stretch/>
        </p:blipFill>
        <p:spPr>
          <a:xfrm>
            <a:off x="9034272" y="3346704"/>
            <a:ext cx="1764792" cy="166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94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5135F-479F-4DC5-8E7E-F0E9B2353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527" y="128016"/>
            <a:ext cx="8672945" cy="1248058"/>
          </a:xfrm>
        </p:spPr>
        <p:txBody>
          <a:bodyPr>
            <a:normAutofit fontScale="90000"/>
          </a:bodyPr>
          <a:lstStyle/>
          <a:p>
            <a: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6700" b="1" u="sng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ИНСТРУКЦИЯ</a:t>
            </a:r>
            <a:endParaRPr lang="ru-RU" sz="67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190980-BB7C-4CD1-8D41-DC6CCD543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1376074"/>
            <a:ext cx="12191999" cy="5481926"/>
          </a:xfrm>
        </p:spPr>
        <p:txBody>
          <a:bodyPr numCol="1"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Спиши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Подчеркни орфограмму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Выдели морфему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Если орфограмма в корне – подбери проверочное слово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Докажи, что слова родственные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Подчеркни букву-доказательство</a:t>
            </a:r>
            <a:endParaRPr lang="ru-RU" sz="4400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051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5135F-479F-4DC5-8E7E-F0E9B2353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527" y="466580"/>
            <a:ext cx="8672945" cy="743382"/>
          </a:xfrm>
        </p:spPr>
        <p:txBody>
          <a:bodyPr>
            <a:normAutofit fontScale="90000"/>
          </a:bodyPr>
          <a:lstStyle/>
          <a:p>
            <a: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9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300" b="1" u="sng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ОБРАЗЕЦ</a:t>
            </a:r>
            <a:endParaRPr lang="ru-RU" sz="73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190980-BB7C-4CD1-8D41-DC6CCD543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5104" y="3232306"/>
            <a:ext cx="10030968" cy="1678022"/>
          </a:xfrm>
        </p:spPr>
        <p:txBody>
          <a:bodyPr numCol="1">
            <a:noAutofit/>
          </a:bodyPr>
          <a:lstStyle/>
          <a:p>
            <a:pPr algn="l"/>
            <a:r>
              <a:rPr lang="ru-RU" sz="8800" dirty="0">
                <a:latin typeface="Bahnschrift Light" panose="020B0502040204020203" pitchFamily="34" charset="0"/>
                <a:cs typeface="Arial" panose="020B0604020202020204" pitchFamily="34" charset="0"/>
              </a:rPr>
              <a:t>п</a:t>
            </a:r>
            <a:r>
              <a:rPr lang="ru-RU" sz="88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оезд - поезда</a:t>
            </a:r>
            <a:endParaRPr lang="ru-RU" sz="8800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Рукописный ввод 6"/>
              <p14:cNvContentPartPr/>
              <p14:nvPr/>
            </p14:nvContentPartPr>
            <p14:xfrm>
              <a:off x="3419928" y="2993760"/>
              <a:ext cx="1701000" cy="691560"/>
            </p14:xfrm>
          </p:contentPart>
        </mc:Choice>
        <mc:Fallback xmlns="">
          <p:pic>
            <p:nvPicPr>
              <p:cNvPr id="7" name="Рукописный ввод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81768" y="2955600"/>
                <a:ext cx="1777320" cy="76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Рукописный ввод 10"/>
              <p14:cNvContentPartPr/>
              <p14:nvPr/>
            </p14:nvContentPartPr>
            <p14:xfrm>
              <a:off x="7644528" y="3358440"/>
              <a:ext cx="1701000" cy="345240"/>
            </p14:xfrm>
          </p:contentPart>
        </mc:Choice>
        <mc:Fallback xmlns="">
          <p:pic>
            <p:nvPicPr>
              <p:cNvPr id="11" name="Рукописный ввод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06368" y="3320280"/>
                <a:ext cx="1777320" cy="4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Рукописный ввод 12"/>
              <p14:cNvContentPartPr/>
              <p14:nvPr/>
            </p14:nvContentPartPr>
            <p14:xfrm>
              <a:off x="8732448" y="4480920"/>
              <a:ext cx="1207440" cy="18360"/>
            </p14:xfrm>
          </p:contentPart>
        </mc:Choice>
        <mc:Fallback xmlns="">
          <p:pic>
            <p:nvPicPr>
              <p:cNvPr id="13" name="Рукописный ввод 1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94288" y="4442760"/>
                <a:ext cx="128376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Рукописный ввод 14"/>
              <p14:cNvContentPartPr/>
              <p14:nvPr/>
            </p14:nvContentPartPr>
            <p14:xfrm>
              <a:off x="8796528" y="4676400"/>
              <a:ext cx="512280" cy="24120"/>
            </p14:xfrm>
          </p:contentPart>
        </mc:Choice>
        <mc:Fallback xmlns="">
          <p:pic>
            <p:nvPicPr>
              <p:cNvPr id="15" name="Рукописный ввод 1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58368" y="4638240"/>
                <a:ext cx="58860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Рукописный ввод 18"/>
              <p14:cNvContentPartPr/>
              <p14:nvPr/>
            </p14:nvContentPartPr>
            <p14:xfrm>
              <a:off x="941688" y="5824800"/>
              <a:ext cx="2752920" cy="357840"/>
            </p14:xfrm>
          </p:contentPart>
        </mc:Choice>
        <mc:Fallback xmlns="">
          <p:pic>
            <p:nvPicPr>
              <p:cNvPr id="19" name="Рукописный ввод 1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03528" y="5786640"/>
                <a:ext cx="2829240" cy="43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Рукописный ввод 24"/>
              <p14:cNvContentPartPr/>
              <p14:nvPr/>
            </p14:nvContentPartPr>
            <p14:xfrm>
              <a:off x="957168" y="5570280"/>
              <a:ext cx="736920" cy="397800"/>
            </p14:xfrm>
          </p:contentPart>
        </mc:Choice>
        <mc:Fallback xmlns="">
          <p:pic>
            <p:nvPicPr>
              <p:cNvPr id="25" name="Рукописный ввод 2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19008" y="5532120"/>
                <a:ext cx="813240" cy="47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6" name="Рукописный ввод 25"/>
              <p14:cNvContentPartPr/>
              <p14:nvPr/>
            </p14:nvContentPartPr>
            <p14:xfrm>
              <a:off x="1799208" y="5526720"/>
              <a:ext cx="866520" cy="463320"/>
            </p14:xfrm>
          </p:contentPart>
        </mc:Choice>
        <mc:Fallback xmlns="">
          <p:pic>
            <p:nvPicPr>
              <p:cNvPr id="26" name="Рукописный ввод 2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61048" y="5488560"/>
                <a:ext cx="942840" cy="5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Рукописный ввод 27"/>
              <p14:cNvContentPartPr/>
              <p14:nvPr/>
            </p14:nvContentPartPr>
            <p14:xfrm>
              <a:off x="2819088" y="5603400"/>
              <a:ext cx="979200" cy="395280"/>
            </p14:xfrm>
          </p:contentPart>
        </mc:Choice>
        <mc:Fallback xmlns="">
          <p:pic>
            <p:nvPicPr>
              <p:cNvPr id="28" name="Рукописный ввод 2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780928" y="5565240"/>
                <a:ext cx="1055520" cy="47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9" name="Рукописный ввод 28"/>
              <p14:cNvContentPartPr/>
              <p14:nvPr/>
            </p14:nvContentPartPr>
            <p14:xfrm>
              <a:off x="4535568" y="4547880"/>
              <a:ext cx="631080" cy="53640"/>
            </p14:xfrm>
          </p:contentPart>
        </mc:Choice>
        <mc:Fallback xmlns="">
          <p:pic>
            <p:nvPicPr>
              <p:cNvPr id="29" name="Рукописный ввод 2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497408" y="4509720"/>
                <a:ext cx="70740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3" name="Рукописный ввод 32"/>
              <p14:cNvContentPartPr/>
              <p14:nvPr/>
            </p14:nvContentPartPr>
            <p14:xfrm>
              <a:off x="3446928" y="5403600"/>
              <a:ext cx="130320" cy="192960"/>
            </p14:xfrm>
          </p:contentPart>
        </mc:Choice>
        <mc:Fallback xmlns="">
          <p:pic>
            <p:nvPicPr>
              <p:cNvPr id="33" name="Рукописный ввод 3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408768" y="5365440"/>
                <a:ext cx="20664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4" name="Рукописный ввод 63"/>
              <p14:cNvContentPartPr/>
              <p14:nvPr/>
            </p14:nvContentPartPr>
            <p14:xfrm>
              <a:off x="7567848" y="5405040"/>
              <a:ext cx="836280" cy="558360"/>
            </p14:xfrm>
          </p:contentPart>
        </mc:Choice>
        <mc:Fallback xmlns="">
          <p:pic>
            <p:nvPicPr>
              <p:cNvPr id="64" name="Рукописный ввод 6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529688" y="5366880"/>
                <a:ext cx="912600" cy="63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5" name="Рукописный ввод 64"/>
              <p14:cNvContentPartPr/>
              <p14:nvPr/>
            </p14:nvContentPartPr>
            <p14:xfrm>
              <a:off x="8412408" y="5376600"/>
              <a:ext cx="951840" cy="540000"/>
            </p14:xfrm>
          </p:contentPart>
        </mc:Choice>
        <mc:Fallback xmlns="">
          <p:pic>
            <p:nvPicPr>
              <p:cNvPr id="65" name="Рукописный ввод 6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374248" y="5338440"/>
                <a:ext cx="1028160" cy="61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1" name="Рукописный ввод 70"/>
              <p14:cNvContentPartPr/>
              <p14:nvPr/>
            </p14:nvContentPartPr>
            <p14:xfrm>
              <a:off x="6542568" y="5453640"/>
              <a:ext cx="1028880" cy="482400"/>
            </p14:xfrm>
          </p:contentPart>
        </mc:Choice>
        <mc:Fallback xmlns="">
          <p:pic>
            <p:nvPicPr>
              <p:cNvPr id="71" name="Рукописный ввод 7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504408" y="5415480"/>
                <a:ext cx="1105200" cy="55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6" name="Рукописный ввод 95"/>
              <p14:cNvContentPartPr/>
              <p14:nvPr/>
            </p14:nvContentPartPr>
            <p14:xfrm>
              <a:off x="10240488" y="5276160"/>
              <a:ext cx="1851480" cy="632520"/>
            </p14:xfrm>
          </p:contentPart>
        </mc:Choice>
        <mc:Fallback xmlns="">
          <p:pic>
            <p:nvPicPr>
              <p:cNvPr id="96" name="Рукописный ввод 9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0202328" y="5238000"/>
                <a:ext cx="1927800" cy="70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1" name="Рукописный ввод 100"/>
              <p14:cNvContentPartPr/>
              <p14:nvPr/>
            </p14:nvContentPartPr>
            <p14:xfrm>
              <a:off x="6711768" y="5897880"/>
              <a:ext cx="3696840" cy="907920"/>
            </p14:xfrm>
          </p:contentPart>
        </mc:Choice>
        <mc:Fallback xmlns="">
          <p:pic>
            <p:nvPicPr>
              <p:cNvPr id="101" name="Рукописный ввод 100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673608" y="5859720"/>
                <a:ext cx="3773160" cy="98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8285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190980-BB7C-4CD1-8D41-DC6CCD543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488" y="246888"/>
            <a:ext cx="11716512" cy="6611112"/>
          </a:xfrm>
        </p:spPr>
        <p:txBody>
          <a:bodyPr numCol="2"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Моро</a:t>
            </a:r>
            <a:r>
              <a:rPr lang="ru-RU" sz="66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6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Молоде</a:t>
            </a:r>
            <a:r>
              <a:rPr lang="ru-RU" sz="6600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ь</a:t>
            </a:r>
            <a:r>
              <a:rPr lang="ru-RU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Груз</a:t>
            </a:r>
            <a:r>
              <a:rPr lang="ru-RU" sz="6600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ь</a:t>
            </a:r>
            <a:r>
              <a:rPr lang="ru-RU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Сва</a:t>
            </a:r>
            <a:r>
              <a:rPr lang="ru-RU" sz="6600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ьба</a:t>
            </a:r>
            <a:r>
              <a:rPr lang="ru-RU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Ска</a:t>
            </a:r>
            <a:r>
              <a:rPr lang="ru-RU" sz="6600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</a:t>
            </a:r>
            <a:r>
              <a:rPr lang="ru-RU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Коро</a:t>
            </a:r>
            <a:r>
              <a:rPr lang="ru-RU" sz="6600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</a:t>
            </a:r>
            <a:r>
              <a:rPr lang="ru-RU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Дер</a:t>
            </a:r>
            <a:r>
              <a:rPr lang="ru-RU" sz="6600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кий</a:t>
            </a:r>
            <a:endParaRPr lang="ru-RU" sz="6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Блю</a:t>
            </a:r>
            <a:r>
              <a:rPr lang="ru-RU" sz="6600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endParaRPr lang="ru-RU" sz="6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Боро</a:t>
            </a:r>
            <a:r>
              <a:rPr lang="ru-RU" sz="6600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</a:t>
            </a:r>
            <a:r>
              <a:rPr lang="ru-RU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sz="6600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кий</a:t>
            </a:r>
            <a:r>
              <a:rPr lang="ru-RU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Дож</a:t>
            </a:r>
            <a:r>
              <a:rPr lang="ru-RU" sz="6600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ь</a:t>
            </a:r>
            <a:r>
              <a:rPr lang="ru-RU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Сла</a:t>
            </a:r>
            <a:r>
              <a:rPr lang="ru-RU" sz="6600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6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кий</a:t>
            </a:r>
            <a:endParaRPr lang="ru-RU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240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5135F-479F-4DC5-8E7E-F0E9B2353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283464"/>
            <a:ext cx="11384279" cy="960120"/>
          </a:xfrm>
        </p:spPr>
        <p:txBody>
          <a:bodyPr>
            <a:normAutofit/>
          </a:bodyPr>
          <a:lstStyle/>
          <a:p>
            <a:r>
              <a:rPr lang="ru-RU" sz="4900" b="1" u="sng" dirty="0" smtClean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САМОПРОВЕРКА</a:t>
            </a:r>
            <a:endParaRPr lang="ru-RU" sz="4900" b="1" u="sng" dirty="0">
              <a:solidFill>
                <a:schemeClr val="accent1">
                  <a:lumMod val="7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190980-BB7C-4CD1-8D41-DC6CCD543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9263" y="1147474"/>
            <a:ext cx="10872216" cy="4631534"/>
          </a:xfrm>
        </p:spPr>
        <p:txBody>
          <a:bodyPr numCol="1">
            <a:no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моро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з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 (моро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зи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ть),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5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ё</a:t>
            </a:r>
            <a:r>
              <a:rPr lang="ru-RU" sz="5400" dirty="0" smtClean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ж</a:t>
            </a:r>
            <a:r>
              <a:rPr lang="ru-RU" sz="5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 (е</a:t>
            </a:r>
            <a:r>
              <a:rPr lang="ru-RU" sz="5400" dirty="0" smtClean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жи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),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груз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д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ь (груз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ди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),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сва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д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ьба (сва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де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бный),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ска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з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ка (ска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зо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чка),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коро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б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ка (коро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бо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чка),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9" name="Рукописный ввод 8"/>
              <p14:cNvContentPartPr/>
              <p14:nvPr/>
            </p14:nvContentPartPr>
            <p14:xfrm>
              <a:off x="1638985" y="992418"/>
              <a:ext cx="1700640" cy="396720"/>
            </p14:xfrm>
          </p:contentPart>
        </mc:Choice>
        <mc:Fallback>
          <p:pic>
            <p:nvPicPr>
              <p:cNvPr id="9" name="Рукописный ввод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00825" y="954258"/>
                <a:ext cx="1776960" cy="47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" name="Рукописный ввод 9"/>
              <p14:cNvContentPartPr/>
              <p14:nvPr/>
            </p14:nvContentPartPr>
            <p14:xfrm>
              <a:off x="3976825" y="1122018"/>
              <a:ext cx="1665360" cy="353520"/>
            </p14:xfrm>
          </p:contentPart>
        </mc:Choice>
        <mc:Fallback>
          <p:pic>
            <p:nvPicPr>
              <p:cNvPr id="10" name="Рукописный ввод 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38665" y="1083858"/>
                <a:ext cx="1741680" cy="42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5" name="Рукописный ввод 14"/>
              <p14:cNvContentPartPr/>
              <p14:nvPr/>
            </p14:nvContentPartPr>
            <p14:xfrm>
              <a:off x="5555425" y="1854618"/>
              <a:ext cx="561240" cy="147240"/>
            </p14:xfrm>
          </p:contentPart>
        </mc:Choice>
        <mc:Fallback>
          <p:pic>
            <p:nvPicPr>
              <p:cNvPr id="15" name="Рукописный ввод 1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17265" y="1816458"/>
                <a:ext cx="63756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2" name="Рукописный ввод 21"/>
              <p14:cNvContentPartPr/>
              <p14:nvPr/>
            </p14:nvContentPartPr>
            <p14:xfrm>
              <a:off x="1552585" y="1871178"/>
              <a:ext cx="4926240" cy="3495960"/>
            </p14:xfrm>
          </p:contentPart>
        </mc:Choice>
        <mc:Fallback>
          <p:pic>
            <p:nvPicPr>
              <p:cNvPr id="22" name="Рукописный ввод 2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14425" y="1833018"/>
                <a:ext cx="5002560" cy="357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9" name="Рукописный ввод 28"/>
              <p14:cNvContentPartPr/>
              <p14:nvPr/>
            </p14:nvContentPartPr>
            <p14:xfrm>
              <a:off x="4235665" y="2845338"/>
              <a:ext cx="1596240" cy="355320"/>
            </p14:xfrm>
          </p:contentPart>
        </mc:Choice>
        <mc:Fallback>
          <p:pic>
            <p:nvPicPr>
              <p:cNvPr id="29" name="Рукописный ввод 2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97505" y="2807178"/>
                <a:ext cx="1672560" cy="43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3" name="Рукописный ввод 32"/>
              <p14:cNvContentPartPr/>
              <p14:nvPr/>
            </p14:nvContentPartPr>
            <p14:xfrm>
              <a:off x="2984665" y="3645978"/>
              <a:ext cx="561240" cy="20520"/>
            </p14:xfrm>
          </p:contentPart>
        </mc:Choice>
        <mc:Fallback>
          <p:pic>
            <p:nvPicPr>
              <p:cNvPr id="33" name="Рукописный ввод 3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946505" y="3607818"/>
                <a:ext cx="637560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4" name="Рукописный ввод 33"/>
              <p14:cNvContentPartPr/>
              <p14:nvPr/>
            </p14:nvContentPartPr>
            <p14:xfrm>
              <a:off x="1708105" y="3828498"/>
              <a:ext cx="1596240" cy="260640"/>
            </p14:xfrm>
          </p:contentPart>
        </mc:Choice>
        <mc:Fallback>
          <p:pic>
            <p:nvPicPr>
              <p:cNvPr id="34" name="Рукописный ввод 3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69945" y="3790338"/>
                <a:ext cx="167256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51" name="Рукописный ввод 50"/>
              <p14:cNvContentPartPr/>
              <p14:nvPr/>
            </p14:nvContentPartPr>
            <p14:xfrm>
              <a:off x="1647625" y="5594658"/>
              <a:ext cx="1656720" cy="237240"/>
            </p14:xfrm>
          </p:contentPart>
        </mc:Choice>
        <mc:Fallback>
          <p:pic>
            <p:nvPicPr>
              <p:cNvPr id="51" name="Рукописный ввод 5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09465" y="5556498"/>
                <a:ext cx="173304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55" name="Рукописный ввод 54"/>
              <p14:cNvContentPartPr/>
              <p14:nvPr/>
            </p14:nvContentPartPr>
            <p14:xfrm>
              <a:off x="3165745" y="6288738"/>
              <a:ext cx="388800" cy="10800"/>
            </p14:xfrm>
          </p:contentPart>
        </mc:Choice>
        <mc:Fallback>
          <p:pic>
            <p:nvPicPr>
              <p:cNvPr id="55" name="Рукописный ввод 5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27585" y="6250578"/>
                <a:ext cx="46512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57" name="Рукописный ввод 56"/>
              <p14:cNvContentPartPr/>
              <p14:nvPr/>
            </p14:nvContentPartPr>
            <p14:xfrm>
              <a:off x="5331145" y="5348418"/>
              <a:ext cx="604080" cy="34920"/>
            </p14:xfrm>
          </p:contentPart>
        </mc:Choice>
        <mc:Fallback>
          <p:pic>
            <p:nvPicPr>
              <p:cNvPr id="57" name="Рукописный ввод 5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92985" y="5310258"/>
                <a:ext cx="68040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58" name="Рукописный ввод 57"/>
              <p14:cNvContentPartPr/>
              <p14:nvPr/>
            </p14:nvContentPartPr>
            <p14:xfrm>
              <a:off x="5291545" y="5506818"/>
              <a:ext cx="290160" cy="14400"/>
            </p14:xfrm>
          </p:contentPart>
        </mc:Choice>
        <mc:Fallback>
          <p:pic>
            <p:nvPicPr>
              <p:cNvPr id="58" name="Рукописный ввод 5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253385" y="5468658"/>
                <a:ext cx="36648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59" name="Рукописный ввод 58"/>
              <p14:cNvContentPartPr/>
              <p14:nvPr/>
            </p14:nvContentPartPr>
            <p14:xfrm>
              <a:off x="4666945" y="5622018"/>
              <a:ext cx="1682280" cy="175320"/>
            </p14:xfrm>
          </p:contentPart>
        </mc:Choice>
        <mc:Fallback>
          <p:pic>
            <p:nvPicPr>
              <p:cNvPr id="59" name="Рукописный ввод 5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628785" y="5583858"/>
                <a:ext cx="175860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61" name="Рукописный ввод 60"/>
              <p14:cNvContentPartPr/>
              <p14:nvPr/>
            </p14:nvContentPartPr>
            <p14:xfrm>
              <a:off x="6236905" y="6417618"/>
              <a:ext cx="285120" cy="10440"/>
            </p14:xfrm>
          </p:contentPart>
        </mc:Choice>
        <mc:Fallback>
          <p:pic>
            <p:nvPicPr>
              <p:cNvPr id="61" name="Рукописный ввод 6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198745" y="6379458"/>
                <a:ext cx="36144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62" name="Рукописный ввод 61"/>
              <p14:cNvContentPartPr/>
              <p14:nvPr/>
            </p14:nvContentPartPr>
            <p14:xfrm>
              <a:off x="6193705" y="6236898"/>
              <a:ext cx="552600" cy="34920"/>
            </p14:xfrm>
          </p:contentPart>
        </mc:Choice>
        <mc:Fallback>
          <p:pic>
            <p:nvPicPr>
              <p:cNvPr id="62" name="Рукописный ввод 6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155545" y="6198738"/>
                <a:ext cx="628920" cy="11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6930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5135F-479F-4DC5-8E7E-F0E9B2353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283464"/>
            <a:ext cx="11384279" cy="960120"/>
          </a:xfrm>
        </p:spPr>
        <p:txBody>
          <a:bodyPr>
            <a:normAutofit/>
          </a:bodyPr>
          <a:lstStyle/>
          <a:p>
            <a:r>
              <a:rPr lang="ru-RU" sz="4900" b="1" u="sng" dirty="0" smtClean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САМОПРОВЕРКА</a:t>
            </a:r>
            <a:endParaRPr lang="ru-RU" sz="4900" b="1" u="sng" dirty="0">
              <a:solidFill>
                <a:schemeClr val="accent1">
                  <a:lumMod val="7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190980-BB7C-4CD1-8D41-DC6CCD543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21408" y="1376074"/>
            <a:ext cx="10070592" cy="5481926"/>
          </a:xfrm>
        </p:spPr>
        <p:txBody>
          <a:bodyPr numCol="1"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5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дер</a:t>
            </a:r>
            <a:r>
              <a:rPr lang="ru-RU" sz="5400" dirty="0" smtClean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з</a:t>
            </a:r>
            <a:r>
              <a:rPr lang="ru-RU" sz="5400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кий 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(дер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зо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к),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блю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д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це (блю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де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чко),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боро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д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ка (боро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да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),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у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з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кий (у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зо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к),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дож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д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ь (дож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ди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к),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сла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д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кий (сла</a:t>
            </a:r>
            <a:r>
              <a:rPr lang="ru-RU" sz="5400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до</a:t>
            </a:r>
            <a:r>
              <a:rPr lang="ru-RU" sz="5400" dirty="0">
                <a:latin typeface="Bahnschrift Light" panose="020B0502040204020203" pitchFamily="34" charset="0"/>
                <a:cs typeface="Arial" panose="020B0604020202020204" pitchFamily="34" charset="0"/>
              </a:rPr>
              <a:t>к).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9" name="Рукописный ввод 8"/>
              <p14:cNvContentPartPr/>
              <p14:nvPr/>
            </p14:nvContentPartPr>
            <p14:xfrm>
              <a:off x="5822905" y="1381925"/>
              <a:ext cx="1440720" cy="291960"/>
            </p14:xfrm>
          </p:contentPart>
        </mc:Choice>
        <mc:Fallback>
          <p:pic>
            <p:nvPicPr>
              <p:cNvPr id="9" name="Рукописный ввод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84745" y="1343765"/>
                <a:ext cx="151704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" name="Рукописный ввод 11"/>
              <p14:cNvContentPartPr/>
              <p14:nvPr/>
            </p14:nvContentPartPr>
            <p14:xfrm>
              <a:off x="7099465" y="2117405"/>
              <a:ext cx="448920" cy="161640"/>
            </p14:xfrm>
          </p:contentPart>
        </mc:Choice>
        <mc:Fallback>
          <p:pic>
            <p:nvPicPr>
              <p:cNvPr id="12" name="Рукописный ввод 1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61305" y="2079245"/>
                <a:ext cx="52524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5" name="Рукописный ввод 14"/>
              <p14:cNvContentPartPr/>
              <p14:nvPr/>
            </p14:nvContentPartPr>
            <p14:xfrm>
              <a:off x="2838145" y="1378325"/>
              <a:ext cx="1449720" cy="252360"/>
            </p14:xfrm>
          </p:contentPart>
        </mc:Choice>
        <mc:Fallback>
          <p:pic>
            <p:nvPicPr>
              <p:cNvPr id="15" name="Рукописный ввод 1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99985" y="1340165"/>
                <a:ext cx="1526040" cy="3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6" name="Рукописный ввод 25"/>
              <p14:cNvContentPartPr/>
              <p14:nvPr/>
            </p14:nvContentPartPr>
            <p14:xfrm>
              <a:off x="2820865" y="3183005"/>
              <a:ext cx="1873080" cy="250560"/>
            </p14:xfrm>
          </p:contentPart>
        </mc:Choice>
        <mc:Fallback>
          <p:pic>
            <p:nvPicPr>
              <p:cNvPr id="26" name="Рукописный ввод 2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82705" y="3144845"/>
                <a:ext cx="1949400" cy="32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0" name="Рукописный ввод 29"/>
              <p14:cNvContentPartPr/>
              <p14:nvPr/>
            </p14:nvContentPartPr>
            <p14:xfrm>
              <a:off x="7185865" y="3036485"/>
              <a:ext cx="932040" cy="43560"/>
            </p14:xfrm>
          </p:contentPart>
        </mc:Choice>
        <mc:Fallback>
          <p:pic>
            <p:nvPicPr>
              <p:cNvPr id="30" name="Рукописный ввод 2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47705" y="2998325"/>
                <a:ext cx="100836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1" name="Рукописный ввод 30"/>
              <p14:cNvContentPartPr/>
              <p14:nvPr/>
            </p14:nvContentPartPr>
            <p14:xfrm>
              <a:off x="6064465" y="3156725"/>
              <a:ext cx="1492560" cy="259560"/>
            </p14:xfrm>
          </p:contentPart>
        </mc:Choice>
        <mc:Fallback>
          <p:pic>
            <p:nvPicPr>
              <p:cNvPr id="31" name="Рукописный ввод 3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26305" y="3118565"/>
                <a:ext cx="1568880" cy="33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2" name="Рукописный ввод 31"/>
              <p14:cNvContentPartPr/>
              <p14:nvPr/>
            </p14:nvContentPartPr>
            <p14:xfrm>
              <a:off x="7082185" y="3212165"/>
              <a:ext cx="259200" cy="23040"/>
            </p14:xfrm>
          </p:contentPart>
        </mc:Choice>
        <mc:Fallback>
          <p:pic>
            <p:nvPicPr>
              <p:cNvPr id="32" name="Рукописный ввод 3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44025" y="3174005"/>
                <a:ext cx="33552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9" name="Рукописный ввод 38"/>
              <p14:cNvContentPartPr/>
              <p14:nvPr/>
            </p14:nvContentPartPr>
            <p14:xfrm>
              <a:off x="4011385" y="2148005"/>
              <a:ext cx="284760" cy="15120"/>
            </p14:xfrm>
          </p:contentPart>
        </mc:Choice>
        <mc:Fallback>
          <p:pic>
            <p:nvPicPr>
              <p:cNvPr id="39" name="Рукописный ввод 3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973225" y="2109845"/>
                <a:ext cx="36108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40" name="Рукописный ввод 39"/>
              <p14:cNvContentPartPr/>
              <p14:nvPr/>
            </p14:nvContentPartPr>
            <p14:xfrm>
              <a:off x="2820865" y="2345645"/>
              <a:ext cx="1691280" cy="216720"/>
            </p14:xfrm>
          </p:contentPart>
        </mc:Choice>
        <mc:Fallback>
          <p:pic>
            <p:nvPicPr>
              <p:cNvPr id="40" name="Рукописный ввод 3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782705" y="2307485"/>
                <a:ext cx="1767600" cy="29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41" name="Рукописный ввод 40"/>
              <p14:cNvContentPartPr/>
              <p14:nvPr/>
            </p14:nvContentPartPr>
            <p14:xfrm>
              <a:off x="5771065" y="2221805"/>
              <a:ext cx="1475640" cy="314640"/>
            </p14:xfrm>
          </p:contentPart>
        </mc:Choice>
        <mc:Fallback>
          <p:pic>
            <p:nvPicPr>
              <p:cNvPr id="41" name="Рукописный ввод 4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732905" y="2183645"/>
                <a:ext cx="1551960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42" name="Рукописный ввод 41"/>
              <p14:cNvContentPartPr/>
              <p14:nvPr/>
            </p14:nvContentPartPr>
            <p14:xfrm>
              <a:off x="4131985" y="3009485"/>
              <a:ext cx="311040" cy="53280"/>
            </p14:xfrm>
          </p:contentPart>
        </mc:Choice>
        <mc:Fallback>
          <p:pic>
            <p:nvPicPr>
              <p:cNvPr id="42" name="Рукописный ввод 4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093825" y="2971325"/>
                <a:ext cx="38736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50" name="Рукописный ввод 49"/>
              <p14:cNvContentPartPr/>
              <p14:nvPr/>
            </p14:nvContentPartPr>
            <p14:xfrm>
              <a:off x="3183025" y="4692845"/>
              <a:ext cx="293760" cy="46080"/>
            </p14:xfrm>
          </p:contentPart>
        </mc:Choice>
        <mc:Fallback>
          <p:pic>
            <p:nvPicPr>
              <p:cNvPr id="50" name="Рукописный ввод 4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144865" y="4654685"/>
                <a:ext cx="37008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51" name="Рукописный ввод 50"/>
              <p14:cNvContentPartPr/>
              <p14:nvPr/>
            </p14:nvContentPartPr>
            <p14:xfrm>
              <a:off x="2743105" y="4959965"/>
              <a:ext cx="1941480" cy="328320"/>
            </p14:xfrm>
          </p:contentPart>
        </mc:Choice>
        <mc:Fallback>
          <p:pic>
            <p:nvPicPr>
              <p:cNvPr id="51" name="Рукописный ввод 5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704945" y="4921805"/>
                <a:ext cx="2017800" cy="40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57" name="Рукописный ввод 56"/>
              <p14:cNvContentPartPr/>
              <p14:nvPr/>
            </p14:nvContentPartPr>
            <p14:xfrm>
              <a:off x="5400265" y="4913165"/>
              <a:ext cx="1501200" cy="254520"/>
            </p14:xfrm>
          </p:contentPart>
        </mc:Choice>
        <mc:Fallback>
          <p:pic>
            <p:nvPicPr>
              <p:cNvPr id="57" name="Рукописный ввод 5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362105" y="4875005"/>
                <a:ext cx="1577520" cy="3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59" name="Рукописный ввод 58"/>
              <p14:cNvContentPartPr/>
              <p14:nvPr/>
            </p14:nvContentPartPr>
            <p14:xfrm>
              <a:off x="4330345" y="3873125"/>
              <a:ext cx="406080" cy="10800"/>
            </p14:xfrm>
          </p:contentPart>
        </mc:Choice>
        <mc:Fallback>
          <p:pic>
            <p:nvPicPr>
              <p:cNvPr id="59" name="Рукописный ввод 5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292185" y="3834965"/>
                <a:ext cx="48240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60" name="Рукописный ввод 59"/>
              <p14:cNvContentPartPr/>
              <p14:nvPr/>
            </p14:nvContentPartPr>
            <p14:xfrm>
              <a:off x="7410145" y="3847205"/>
              <a:ext cx="604080" cy="69480"/>
            </p14:xfrm>
          </p:contentPart>
        </mc:Choice>
        <mc:Fallback>
          <p:pic>
            <p:nvPicPr>
              <p:cNvPr id="60" name="Рукописный ввод 5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371985" y="3809045"/>
                <a:ext cx="68040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61" name="Рукописный ввод 60"/>
              <p14:cNvContentPartPr/>
              <p14:nvPr/>
            </p14:nvContentPartPr>
            <p14:xfrm>
              <a:off x="7470625" y="4020005"/>
              <a:ext cx="267480" cy="18720"/>
            </p14:xfrm>
          </p:contentPart>
        </mc:Choice>
        <mc:Fallback>
          <p:pic>
            <p:nvPicPr>
              <p:cNvPr id="61" name="Рукописный ввод 6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432465" y="3981845"/>
                <a:ext cx="34380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62" name="Рукописный ввод 61"/>
              <p14:cNvContentPartPr/>
              <p14:nvPr/>
            </p14:nvContentPartPr>
            <p14:xfrm>
              <a:off x="2717185" y="4053125"/>
              <a:ext cx="742680" cy="286200"/>
            </p14:xfrm>
          </p:contentPart>
        </mc:Choice>
        <mc:Fallback>
          <p:pic>
            <p:nvPicPr>
              <p:cNvPr id="62" name="Рукописный ввод 6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679025" y="4014965"/>
                <a:ext cx="819000" cy="36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63" name="Рукописный ввод 62"/>
              <p14:cNvContentPartPr/>
              <p14:nvPr/>
            </p14:nvContentPartPr>
            <p14:xfrm>
              <a:off x="6668185" y="5595725"/>
              <a:ext cx="837000" cy="63720"/>
            </p14:xfrm>
          </p:contentPart>
        </mc:Choice>
        <mc:Fallback>
          <p:pic>
            <p:nvPicPr>
              <p:cNvPr id="63" name="Рукописный ввод 62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630025" y="5557565"/>
                <a:ext cx="91332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5" name="Рукописный ввод 64"/>
              <p14:cNvContentPartPr/>
              <p14:nvPr/>
            </p14:nvContentPartPr>
            <p14:xfrm>
              <a:off x="4951345" y="4041605"/>
              <a:ext cx="604800" cy="263160"/>
            </p14:xfrm>
          </p:contentPart>
        </mc:Choice>
        <mc:Fallback>
          <p:pic>
            <p:nvPicPr>
              <p:cNvPr id="65" name="Рукописный ввод 64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913185" y="4003445"/>
                <a:ext cx="681120" cy="3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66" name="Рукописный ввод 65"/>
              <p14:cNvContentPartPr/>
              <p14:nvPr/>
            </p14:nvContentPartPr>
            <p14:xfrm>
              <a:off x="5417545" y="4708685"/>
              <a:ext cx="638640" cy="19080"/>
            </p14:xfrm>
          </p:contentPart>
        </mc:Choice>
        <mc:Fallback>
          <p:pic>
            <p:nvPicPr>
              <p:cNvPr id="66" name="Рукописный ввод 65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379385" y="4670525"/>
                <a:ext cx="71496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7" name="Рукописный ввод 66"/>
              <p14:cNvContentPartPr/>
              <p14:nvPr/>
            </p14:nvContentPartPr>
            <p14:xfrm>
              <a:off x="5460385" y="4887605"/>
              <a:ext cx="224640" cy="21240"/>
            </p14:xfrm>
          </p:contentPart>
        </mc:Choice>
        <mc:Fallback>
          <p:pic>
            <p:nvPicPr>
              <p:cNvPr id="67" name="Рукописный ввод 66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422225" y="4849445"/>
                <a:ext cx="30096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8" name="Рукописный ввод 67"/>
              <p14:cNvContentPartPr/>
              <p14:nvPr/>
            </p14:nvContentPartPr>
            <p14:xfrm>
              <a:off x="6685465" y="5805605"/>
              <a:ext cx="311040" cy="360"/>
            </p14:xfrm>
          </p:contentPart>
        </mc:Choice>
        <mc:Fallback>
          <p:pic>
            <p:nvPicPr>
              <p:cNvPr id="68" name="Рукописный ввод 67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647305" y="5767445"/>
                <a:ext cx="38736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70" name="Рукописный ввод 69"/>
              <p14:cNvContentPartPr/>
              <p14:nvPr/>
            </p14:nvContentPartPr>
            <p14:xfrm>
              <a:off x="4149265" y="5667725"/>
              <a:ext cx="302400" cy="360"/>
            </p14:xfrm>
          </p:contentPart>
        </mc:Choice>
        <mc:Fallback>
          <p:pic>
            <p:nvPicPr>
              <p:cNvPr id="70" name="Рукописный ввод 69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111105" y="5629565"/>
                <a:ext cx="37872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71" name="Рукописный ввод 70"/>
              <p14:cNvContentPartPr/>
              <p14:nvPr/>
            </p14:nvContentPartPr>
            <p14:xfrm>
              <a:off x="2708545" y="5764565"/>
              <a:ext cx="1510200" cy="317520"/>
            </p14:xfrm>
          </p:contentPart>
        </mc:Choice>
        <mc:Fallback>
          <p:pic>
            <p:nvPicPr>
              <p:cNvPr id="71" name="Рукописный ввод 70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670385" y="5726405"/>
                <a:ext cx="1586520" cy="39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73" name="Рукописный ввод 72"/>
              <p14:cNvContentPartPr/>
              <p14:nvPr/>
            </p14:nvContentPartPr>
            <p14:xfrm>
              <a:off x="3899065" y="6495725"/>
              <a:ext cx="380160" cy="38520"/>
            </p14:xfrm>
          </p:contentPart>
        </mc:Choice>
        <mc:Fallback>
          <p:pic>
            <p:nvPicPr>
              <p:cNvPr id="73" name="Рукописный ввод 72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860905" y="6457565"/>
                <a:ext cx="45648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75" name="Рукописный ввод 74"/>
              <p14:cNvContentPartPr/>
              <p14:nvPr/>
            </p14:nvContentPartPr>
            <p14:xfrm>
              <a:off x="5926225" y="5848805"/>
              <a:ext cx="1406520" cy="168840"/>
            </p14:xfrm>
          </p:contentPart>
        </mc:Choice>
        <mc:Fallback>
          <p:pic>
            <p:nvPicPr>
              <p:cNvPr id="75" name="Рукописный ввод 74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888065" y="5810645"/>
                <a:ext cx="148284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77" name="Рукописный ввод 76"/>
              <p14:cNvContentPartPr/>
              <p14:nvPr/>
            </p14:nvContentPartPr>
            <p14:xfrm>
              <a:off x="7013425" y="6521645"/>
              <a:ext cx="750600" cy="17640"/>
            </p14:xfrm>
          </p:contentPart>
        </mc:Choice>
        <mc:Fallback>
          <p:pic>
            <p:nvPicPr>
              <p:cNvPr id="77" name="Рукописный ввод 76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975265" y="6483485"/>
                <a:ext cx="826920" cy="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79" name="Рукописный ввод 78"/>
              <p14:cNvContentPartPr/>
              <p14:nvPr/>
            </p14:nvContentPartPr>
            <p14:xfrm>
              <a:off x="7082185" y="6684365"/>
              <a:ext cx="388800" cy="10080"/>
            </p14:xfrm>
          </p:contentPart>
        </mc:Choice>
        <mc:Fallback>
          <p:pic>
            <p:nvPicPr>
              <p:cNvPr id="79" name="Рукописный ввод 78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044025" y="6646205"/>
                <a:ext cx="465120" cy="8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5921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125F1-6F5C-4D05-8A1A-807833A26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93582" cy="2082511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/>
            </a:r>
            <a:br>
              <a:rPr lang="ru-RU" sz="5400" dirty="0"/>
            </a:b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ED2F99-4352-4EF7-8091-A03759DCF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2" y="1505053"/>
            <a:ext cx="11206018" cy="3023815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ru-RU" sz="6000" b="1" dirty="0" err="1">
                <a:latin typeface="Bahnschrift Light" panose="020B0502040204020203" pitchFamily="34" charset="0"/>
              </a:rPr>
              <a:t>Стару</a:t>
            </a:r>
            <a:r>
              <a:rPr lang="ru-RU" sz="6000" b="1" dirty="0">
                <a:latin typeface="Bahnschrift Light" panose="020B0502040204020203" pitchFamily="34" charset="0"/>
              </a:rPr>
              <a:t>… ка    </a:t>
            </a:r>
            <a:r>
              <a:rPr lang="ru-RU" sz="6000" b="1" dirty="0" err="1">
                <a:latin typeface="Bahnschrift Light" panose="020B0502040204020203" pitchFamily="34" charset="0"/>
              </a:rPr>
              <a:t>уг</a:t>
            </a:r>
            <a:r>
              <a:rPr lang="ru-RU" sz="6000" b="1" dirty="0">
                <a:latin typeface="Bahnschrift Light" panose="020B0502040204020203" pitchFamily="34" charset="0"/>
              </a:rPr>
              <a:t>…</a:t>
            </a:r>
            <a:r>
              <a:rPr lang="ru-RU" sz="6000" b="1" dirty="0" err="1">
                <a:latin typeface="Bahnschrift Light" panose="020B0502040204020203" pitchFamily="34" charset="0"/>
              </a:rPr>
              <a:t>стила</a:t>
            </a:r>
            <a:r>
              <a:rPr lang="ru-RU" sz="6000" b="1" dirty="0">
                <a:latin typeface="Bahnschrift Light" panose="020B0502040204020203" pitchFamily="34" charset="0"/>
              </a:rPr>
              <a:t>    </a:t>
            </a:r>
            <a:r>
              <a:rPr lang="ru-RU" sz="6000" b="1" dirty="0" err="1">
                <a:latin typeface="Bahnschrift Light" panose="020B0502040204020203" pitchFamily="34" charset="0"/>
              </a:rPr>
              <a:t>подру</a:t>
            </a:r>
            <a:r>
              <a:rPr lang="ru-RU" sz="6000" b="1" dirty="0">
                <a:latin typeface="Bahnschrift Light" panose="020B0502040204020203" pitchFamily="34" charset="0"/>
              </a:rPr>
              <a:t>…ку </a:t>
            </a:r>
            <a:r>
              <a:rPr lang="ru-RU" sz="6000" b="1" dirty="0" err="1">
                <a:latin typeface="Bahnschrift Light" panose="020B0502040204020203" pitchFamily="34" charset="0"/>
              </a:rPr>
              <a:t>капус</a:t>
            </a:r>
            <a:r>
              <a:rPr lang="ru-RU" sz="6000" b="1" dirty="0">
                <a:latin typeface="Bahnschrift Light" panose="020B0502040204020203" pitchFamily="34" charset="0"/>
              </a:rPr>
              <a:t>…</a:t>
            </a:r>
            <a:r>
              <a:rPr lang="ru-RU" sz="6000" b="1" dirty="0" err="1">
                <a:latin typeface="Bahnschrift Light" panose="020B0502040204020203" pitchFamily="34" charset="0"/>
              </a:rPr>
              <a:t>ным</a:t>
            </a:r>
            <a:r>
              <a:rPr lang="ru-RU" sz="6000" b="1" dirty="0">
                <a:latin typeface="Bahnschrift Light" panose="020B0502040204020203" pitchFamily="34" charset="0"/>
              </a:rPr>
              <a:t>    </a:t>
            </a:r>
            <a:r>
              <a:rPr lang="ru-RU" sz="6000" b="1" dirty="0" err="1">
                <a:latin typeface="Bahnschrift Light" panose="020B0502040204020203" pitchFamily="34" charset="0"/>
              </a:rPr>
              <a:t>пиро</a:t>
            </a:r>
            <a:r>
              <a:rPr lang="ru-RU" sz="6000" b="1" dirty="0">
                <a:latin typeface="Bahnschrift Light" panose="020B0502040204020203" pitchFamily="34" charset="0"/>
              </a:rPr>
              <a:t>…ком</a:t>
            </a:r>
            <a:r>
              <a:rPr lang="ru-RU" sz="6000" b="1" dirty="0" smtClean="0">
                <a:latin typeface="Bahnschrift Light" panose="020B0502040204020203" pitchFamily="34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78674" y="753783"/>
            <a:ext cx="112133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>
                <a:solidFill>
                  <a:srgbClr val="FF0000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ОРФОГРАФИЧЕСКИЙ ПРАКТИКУМ</a:t>
            </a:r>
            <a:endParaRPr lang="ru-RU" sz="5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8674" y="5066552"/>
            <a:ext cx="106586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accent6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Какие виды орфограмм здесь встретились?</a:t>
            </a:r>
            <a:endParaRPr lang="ru-RU" sz="4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9808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103</Words>
  <Application>Microsoft Office PowerPoint</Application>
  <PresentationFormat>Широкоэкранный</PresentationFormat>
  <Paragraphs>41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Bahnschrift Light</vt:lpstr>
      <vt:lpstr>Calibri</vt:lpstr>
      <vt:lpstr>Calibri Light</vt:lpstr>
      <vt:lpstr>Тема Office</vt:lpstr>
      <vt:lpstr> ОРФОГРАФИЧЕСКИЙ ПРАКТИКУМ</vt:lpstr>
      <vt:lpstr> ИНСТРУКЦИЯ</vt:lpstr>
      <vt:lpstr> ОБРАЗЕЦ</vt:lpstr>
      <vt:lpstr>Презентация PowerPoint</vt:lpstr>
      <vt:lpstr>САМОПРОВЕРКА</vt:lpstr>
      <vt:lpstr>САМОПРОВЕРКА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Упражнение 71 (оглушение)</dc:title>
  <dc:creator>veles12_12@mail.ru</dc:creator>
  <cp:lastModifiedBy>Veles</cp:lastModifiedBy>
  <cp:revision>7</cp:revision>
  <dcterms:created xsi:type="dcterms:W3CDTF">2021-09-19T17:29:21Z</dcterms:created>
  <dcterms:modified xsi:type="dcterms:W3CDTF">2023-08-03T10:29:24Z</dcterms:modified>
</cp:coreProperties>
</file>