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14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512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918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2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87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43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6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57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73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04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43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36214-4B10-4AAC-A105-FDDDC287973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BA72B-0C44-4485-B76C-F980A1C1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69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2951" y="2627252"/>
            <a:ext cx="11614030" cy="2643487"/>
          </a:xfrm>
        </p:spPr>
        <p:txBody>
          <a:bodyPr>
            <a:normAutofit fontScale="92500"/>
          </a:bodyPr>
          <a:lstStyle/>
          <a:p>
            <a:r>
              <a:rPr lang="ru-RU" sz="7200" b="1" dirty="0">
                <a:solidFill>
                  <a:schemeClr val="accent1">
                    <a:lumMod val="75000"/>
                  </a:schemeClr>
                </a:solidFill>
              </a:rPr>
              <a:t>Сильно взволнованный разговором я не сразу уснул</a:t>
            </a:r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39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2951" y="2627252"/>
            <a:ext cx="11614030" cy="2643487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Испуганные лаем собак они вбежали на террасу.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95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2950" y="2627252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Дождь размыл тропинку круто поднимающуюся на курган.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72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2564" y="1828800"/>
            <a:ext cx="11729049" cy="3730416"/>
          </a:xfrm>
        </p:spPr>
        <p:txBody>
          <a:bodyPr>
            <a:normAutofit lnSpcReduction="10000"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Но вот внезапно среди звуков полных тихой печали прорвались первые ноты песни слепых.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07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Близким кажется небо соединившееся с горами.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5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Резкие звуки рожка игравшего сбор заставили меня дрогнуть.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98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Пойманную в лесу белочку мы отдали в живой уголок.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823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Рядом с домом отдыха начинается лес густой и зелёный.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275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Молодые берёзки тоненькие и прямые радуют глаз.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51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Проплывал мимо лес задумчивый притихший.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258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Я Иванов Иван Иванович категорически заявляю.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068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Мы ученики 11 класса желаем участвовать в конкурсе.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995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Иванов студент пятого курса успешно справился с олимпиадными заданиями.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135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Галина Александровна моя соседка постучала в дверь.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377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Я прочел интереснейшую повесть Н.В. Гоголя «Тарас Бульба».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04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Мы обсуждали бессмертную пьесу Н.В. Гоголя «Ревизор».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32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Мы обсуждали «Ревизора» бессмертную пьесу Н.В. Гоголя 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956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Коростылев как человек энергичный сразу взялся за это дело.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656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Он слывет как человек добросовестный.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21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Его знают в мире как гениального писателя.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69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Его знают в мире как гениального писателя.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677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Перейдя вброд горный поток я сразу попал на тропинку. 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717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Сергей вышел и кивнув мне уселся рядом.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970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Бригада засучив рукава взялась за работу.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58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Бригада засучив рукава взялась за работу.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28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Я скрепя сердце согласился участвовать в этой поездке.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892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180" y="199337"/>
            <a:ext cx="11849819" cy="16294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Расставь знаки препинания, </a:t>
            </a:r>
            <a:br>
              <a:rPr lang="ru-RU" b="1" dirty="0" smtClean="0"/>
            </a:br>
            <a:r>
              <a:rPr lang="ru-RU" b="1" dirty="0" smtClean="0"/>
              <a:t>выполни пунктуационный разбор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180" y="2130725"/>
            <a:ext cx="11729049" cy="373041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Несмотря на постигшую нас неудачу мы продолжали работать. 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826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335</Words>
  <Application>Microsoft Office PowerPoint</Application>
  <PresentationFormat>Широкоэкранный</PresentationFormat>
  <Paragraphs>54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  <vt:lpstr>Расставь знаки препинания,  выполни пунктуационный разбор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Расставь знаки препинания,  выполни пунктуационный разбор</dc:title>
  <dc:creator>Veles</dc:creator>
  <cp:lastModifiedBy>Veles</cp:lastModifiedBy>
  <cp:revision>3</cp:revision>
  <dcterms:created xsi:type="dcterms:W3CDTF">2023-10-25T18:15:11Z</dcterms:created>
  <dcterms:modified xsi:type="dcterms:W3CDTF">2023-10-26T02:09:41Z</dcterms:modified>
</cp:coreProperties>
</file>