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933" y="0"/>
            <a:ext cx="9601200" cy="846667"/>
          </a:xfrm>
        </p:spPr>
        <p:txBody>
          <a:bodyPr/>
          <a:lstStyle/>
          <a:p>
            <a:r>
              <a:rPr lang="ru-RU" dirty="0"/>
              <a:t>Нобелевские лауреаты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616966" y="4901886"/>
            <a:ext cx="4447786" cy="1007847"/>
          </a:xfrm>
        </p:spPr>
        <p:txBody>
          <a:bodyPr/>
          <a:lstStyle/>
          <a:p>
            <a:r>
              <a:rPr lang="ru-RU" dirty="0" err="1"/>
              <a:t>И.Бродский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33" y="745065"/>
            <a:ext cx="2785851" cy="36475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78933" y="804648"/>
            <a:ext cx="1181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И.А.Бунин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859" y="745065"/>
            <a:ext cx="2754374" cy="36587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40859" y="763437"/>
            <a:ext cx="1309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М.Шолохов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456" y="745065"/>
            <a:ext cx="2349613" cy="367453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807456" y="766074"/>
            <a:ext cx="1426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Б.Пастернак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9292" y="745065"/>
            <a:ext cx="2722022" cy="364759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337453" y="743523"/>
            <a:ext cx="1844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А.И.Солженицын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9961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933" y="0"/>
            <a:ext cx="9601200" cy="846667"/>
          </a:xfrm>
        </p:spPr>
        <p:txBody>
          <a:bodyPr/>
          <a:lstStyle/>
          <a:p>
            <a:r>
              <a:rPr lang="ru-RU" dirty="0"/>
              <a:t>Нобелевские лауреаты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616966" y="4901886"/>
            <a:ext cx="4447786" cy="1007847"/>
          </a:xfrm>
        </p:spPr>
        <p:txBody>
          <a:bodyPr/>
          <a:lstStyle/>
          <a:p>
            <a:r>
              <a:rPr lang="ru-RU" dirty="0" err="1"/>
              <a:t>И.Бродский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859" y="1315360"/>
            <a:ext cx="6097852" cy="4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275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83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194733"/>
            <a:ext cx="10312401" cy="6553200"/>
          </a:xfrm>
        </p:spPr>
        <p:txBody>
          <a:bodyPr>
            <a:noAutofit/>
          </a:bodyPr>
          <a:lstStyle/>
          <a:p>
            <a:r>
              <a:rPr lang="ru-RU" sz="2800" dirty="0"/>
              <a:t>Люди, которые читают книги, всегда будут управлять теми, кто смотрит телевизор. </a:t>
            </a:r>
            <a:r>
              <a:rPr lang="ru-RU" sz="2800" dirty="0">
                <a:solidFill>
                  <a:srgbClr val="FF0000"/>
                </a:solidFill>
              </a:rPr>
              <a:t>© </a:t>
            </a:r>
            <a:r>
              <a:rPr lang="ru-RU" sz="2800" dirty="0" err="1">
                <a:solidFill>
                  <a:srgbClr val="FF0000"/>
                </a:solidFill>
              </a:rPr>
              <a:t>Ф.Жанлис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/>
              <a:t>Чем больше читаешь, тем меньше подражаешь. </a:t>
            </a:r>
            <a:r>
              <a:rPr lang="ru-RU" sz="2800" dirty="0">
                <a:solidFill>
                  <a:srgbClr val="FF0000"/>
                </a:solidFill>
              </a:rPr>
              <a:t>© Жюль </a:t>
            </a:r>
            <a:r>
              <a:rPr lang="ru-RU" sz="2800" dirty="0" err="1">
                <a:solidFill>
                  <a:srgbClr val="FF0000"/>
                </a:solidFill>
              </a:rPr>
              <a:t>Ренар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/>
              <a:t>Люди делятся на две категории: на тех, кто читает книги, и тех, кто слушает тех, кто читает. </a:t>
            </a:r>
            <a:r>
              <a:rPr lang="ru-RU" sz="2800" dirty="0">
                <a:solidFill>
                  <a:srgbClr val="FF0000"/>
                </a:solidFill>
              </a:rPr>
              <a:t>© </a:t>
            </a:r>
            <a:r>
              <a:rPr lang="ru-RU" sz="2800" dirty="0" err="1">
                <a:solidFill>
                  <a:srgbClr val="FF0000"/>
                </a:solidFill>
              </a:rPr>
              <a:t>Вербер</a:t>
            </a:r>
            <a:r>
              <a:rPr lang="ru-RU" sz="2800" dirty="0">
                <a:solidFill>
                  <a:srgbClr val="FF0000"/>
                </a:solidFill>
              </a:rPr>
              <a:t> Бернард</a:t>
            </a:r>
          </a:p>
          <a:p>
            <a:r>
              <a:rPr lang="ru-RU" sz="2800" dirty="0"/>
              <a:t>Есть преступления хуже, чем сжигать книги. Например – не читать их. </a:t>
            </a:r>
            <a:r>
              <a:rPr lang="ru-RU" sz="2800" dirty="0">
                <a:solidFill>
                  <a:srgbClr val="FF0000"/>
                </a:solidFill>
              </a:rPr>
              <a:t>© </a:t>
            </a:r>
            <a:r>
              <a:rPr lang="ru-RU" sz="2800" dirty="0" err="1">
                <a:solidFill>
                  <a:srgbClr val="FF0000"/>
                </a:solidFill>
              </a:rPr>
              <a:t>Рэй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Брэдбери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/>
              <a:t>Книги — корабли мысли, странствующие по волнам времени и бережно несущие свой драгоценный груз от поколения к поколению. </a:t>
            </a:r>
            <a:r>
              <a:rPr lang="ru-RU" sz="2800" dirty="0">
                <a:solidFill>
                  <a:srgbClr val="FF0000"/>
                </a:solidFill>
              </a:rPr>
              <a:t>© </a:t>
            </a:r>
            <a:r>
              <a:rPr lang="ru-RU" sz="2800" dirty="0" err="1">
                <a:solidFill>
                  <a:srgbClr val="FF0000"/>
                </a:solidFill>
              </a:rPr>
              <a:t>Фрэнсис</a:t>
            </a:r>
            <a:r>
              <a:rPr lang="ru-RU" sz="2800" dirty="0">
                <a:solidFill>
                  <a:srgbClr val="FF0000"/>
                </a:solidFill>
              </a:rPr>
              <a:t> Бэкон</a:t>
            </a:r>
          </a:p>
          <a:p>
            <a:r>
              <a:rPr lang="ru-RU" sz="2800" dirty="0"/>
              <a:t>Читатель проживает тысячу жизней, прежде чем умрет. Человек, который никогда не читает, переживает только одну. </a:t>
            </a:r>
            <a:r>
              <a:rPr lang="ru-RU" sz="2800" dirty="0">
                <a:solidFill>
                  <a:srgbClr val="FF0000"/>
                </a:solidFill>
              </a:rPr>
              <a:t>© Д. Мартин</a:t>
            </a:r>
          </a:p>
        </p:txBody>
      </p:sp>
    </p:spTree>
    <p:extLst>
      <p:ext uri="{BB962C8B-B14F-4D97-AF65-F5344CB8AC3E}">
        <p14:creationId xmlns:p14="http://schemas.microsoft.com/office/powerpoint/2010/main" val="2306902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571" y="418011"/>
            <a:ext cx="7340071" cy="55033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3266" t="3813" r="34567" b="6320"/>
          <a:stretch/>
        </p:blipFill>
        <p:spPr>
          <a:xfrm>
            <a:off x="8474650" y="418011"/>
            <a:ext cx="3370217" cy="551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8317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16</TotalTime>
  <Words>146</Words>
  <Application>Microsoft Office PowerPoint</Application>
  <PresentationFormat>Широкоэкранный</PresentationFormat>
  <Paragraphs>14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Franklin Gothic Book</vt:lpstr>
      <vt:lpstr>Crop</vt:lpstr>
      <vt:lpstr>Нобелевские лауреаты</vt:lpstr>
      <vt:lpstr>Нобелевские лауреаты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Нобелевские лауреаты</dc:title>
  <dc:creator>user</dc:creator>
  <cp:lastModifiedBy>Наталия</cp:lastModifiedBy>
  <cp:revision>2</cp:revision>
  <dcterms:created xsi:type="dcterms:W3CDTF">2019-03-12T07:08:49Z</dcterms:created>
  <dcterms:modified xsi:type="dcterms:W3CDTF">2023-12-10T13:49:01Z</dcterms:modified>
</cp:coreProperties>
</file>