
<file path=[Content_Types].xml><?xml version="1.0" encoding="utf-8"?>
<Types xmlns="http://schemas.openxmlformats.org/package/2006/content-types">
  <Default Extension="webp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57" r:id="rId3"/>
    <p:sldId id="264" r:id="rId4"/>
    <p:sldId id="259" r:id="rId5"/>
    <p:sldId id="26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6:38.866"/>
    </inkml:context>
    <inkml:brush xml:id="br0">
      <inkml:brushProperty name="width" value="0.21167" units="cm"/>
      <inkml:brushProperty name="height" value="0.211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6393ADCA-2F4A-4BBC-A617-F6AA572AB99F}" emma:medium="tactile" emma:mode="ink">
          <msink:context xmlns:msink="http://schemas.microsoft.com/ink/2010/main" type="inkDrawing" rotatedBoundingBox="8925,-907 20060,10686 9339,20982 -1795,9388" hotPoints="677,6064 11989,4383 17049,6930 17315,10090 9718,18114 674,12681" semanticType="enclosure" shapeName="Hexagon">
            <msink:destinationLink direction="with" ref="{DD86C748-5625-4F4A-ACC5-FBB914FA3876}"/>
          </msink:context>
        </emma:interpretation>
      </emma:emma>
    </inkml:annotationXML>
    <inkml:trace contextRef="#ctx0" brushRef="#br0">6551 965 0,'0'-48'234,"-48"48"-218,48-72-1,-24 72 1,0-24 0,0 0-1,0 0 1,0 24-16,24-24 15,-24 0-15,-24 0 16,24 0-16,-24 1 16,25-1-16,-1 0 15,-24 0-15,0 0 32,24 24-32,24-24 15,-24 0-15,-24 24 16,24-24-1,0 24 1,-24-24 0,48 0-16,-48 24 15,-24-24 1,48 0 0,0 24-16,-48-24 15,24 0 1,1 24-1,23-24 1,0 0 0,-24 0-16,24 24 31,0 0-31,0 0 16,-24-24-1,24 0 1,0 0-16,-24 24 15,0 0 1,24 0 0,-24-24-16,24 0 15,0 24 1,-24-24 0,0 24-1,24 0 1,-23 0-1,23-24-15,0 0 16,0 24 15,-24 0-15,24 0 15,0 0-15,0-24-1,0 24 1,0 0 0,0 0-1,0-24 1,-24 24 0,24 0-16,-24 0 15,-24 0-15,0 0 16,1 0-16,-1 0 15,24 0-15,0 0 16,24 0-16,-24 0 16,24 0-16,0 0 15,0 0 1,0 0 0,0 0-1,-24 0 1,24 0-16,-24 0 15,24 0-15,0 0 16,0 0-16,-24 0 16,25 0-16,-1 0 15,0 0 1,0 0 0,0 0-1,0 0-15,0 0 16,0 0-16,0 0 15,-48 0-15,0 0 16,-24 0-16,24 24 16,0 0-16,48-24 15,-23 0-15,23 0 16,0 0-16,0 0 16,0 0-1,0 0 1,0 0-16,-24 24 15,24-24-15,0 0 16,-24 0-16,0 24 16,-24 0-16,0-24 15,24 24-15,24-24 16,-24 0-16,25 0 16,-1 24-1,0-24 1,0 0-1,0 24-15,0-24 16,0 24 0,0-24-1,0 0-15,0 24 16,0 0 0,-24-24-16,24 24 15,0-24-15,-24 24 16,0-24-16,0 48 15,0-24-15,-24-24 16,-23 48-16,47-24 16,0 0-16,24-24 15,0 0 1,0 0 0,0 0-1,0 24-15,0-24 16,0 24-1,24 0-15,-48-24 16,48 24 0,-24-24-1,0 0-15,24 24 16,-24-24-16,0 24 16,0-1-1,-24 25 1,24-48-1,-24 48-15,-23-24 16,23 0-16,0 0 16,0 0-16,0 0 15,0 0-15,24-24 16,0 0-16,0 24 16,0-24-16,24 24 15,-24 0 1,0-24-1,24 24 1,-48-24-16,24 24 16,0 0-16,0 0 15,24 0 1,-24 0-16,0 24 16,0 0-16,-23 0 15,23-1-15,-24 1 16,24-24-16,0 24 15,-24-24-15,24 0 16,0 24-16,0-48 16,24 24-16,0 24 15,-24-24 1,24 0-16,0 24 16,0-24-16,0 0 15,0 24-15,0-24 16,0 0-16,0 0 15,0 47-15,0 1 16,0-24-16,0 0 16,-24 24-16,0-24 15,0-24-15,24 24 16,-24 0-16,24-24 16,0 24-16,0 0 15,0-24-15,0 24 16,0-25-16,0 25 15,0 0-15,0 0 16,0 0-16,0 0 16,0 0-16,0 24 15,0-24-15,0-24 16,0 24-16,0 0 16,0 24-16,0-1 15,-24 25-15,0-24 16,0-24-16,24 0 15,0 0-15,0 0 16,0 0 0,0 0-16,0 24 15,0-24-15,0-1 16,0 1-16,0-24 16,0 24-16,0 0 15,0 24-15,0-48 16,0 24-16,0-24 15,0 24-15,0 0 16,0 0-16,0 0 16,0 0-16,0-1 15,0 1-15,0 24 16,0-24-16,0 0 16,0 24-16,0 0 15,0 0-15,0 0 16,0 0-16,0-1 15,0 1-15,0 0 16,0 0-16,0 0 16,0 24-16,24-24 15,0 24-15,0 23 16,0-47-16,0 0 16,24 48-16,0-48 15,-48 0 1,48-24-16,-24 0 15,0 23-15,24-23 16,-24 0-16,24 0 16,-24 24-16,23-24 15,-23 0-15,0 0 16,0 0-16,24 24 16,-24 0-16,24-24 15,-24-1-15,48 25 16,-48-24-16,0 0 15,0 0-15,24 24 16,-24-24-16,24 24 16,0-24-16,0 48 15,23-25-15,-23 25 16,48-48-16,-48 0 16,24 48-16,-24-48 15,24 24-15,0-24 16,-24 24-16,0-48 15,23 24-15,-23-1 16,0 1-16,0 0 16,48 0-16,-48 0 15,0 0 1,24-24-16,0 48 16,-24-48-16,24 48 15,-1-24-15,1 24 16,24-24-16,-48-1 15,0 1-15,48 24 16,-24-48-16,0 48 16,47 0-16,-47-48 15,24 48-15,-24-24 16,48 0-16,-48 0 16,48 24-16,-25-1 15,1-23-15,24 24 16,-48-24-16,0-24 15,0 24-15,24-24 16,-49 0-16,1-24 16,24 48-16,-24-24 15,24-24-15,0 24 16,-24 24-16,0-24 16,0 0-16,24 0 15,0 24-15,-25-25 16,25 25-16,0 0 15,24-24 1,-24 24-16,0 0 16,0-24-16,0 24 15,0-24-15,-1 24 16,25 24-16,-24-48 16,24 48-16,-24-24 15,-24-48-15,24 48 16,24-1-16,-49-23 15,1 24-15,0-24 16,24 24-16,-24-24 16,24 24-16,-24-24 15,24 24-15,-24-24 16,0 24-16,-24-48 16,48 48-16,-49-48 15,25 24-15,0 0 16,-24 0-16,24 24 15,0-24-15,0 0 16,0-1-16,-24 1 16,48 24-16,-48-24 15,0 0-15,24 0 16,0 24-16,0-48 16,-24 48-16,-1-24 15,25 0 1,0 0-16,-24 24 15,48-24-15,0 0 16,-24 24-16,0-24 16,0 24-16,0-48 15,-24 24-15,24 0 16,-24 0-16,0 0 16,23-24-16,-23 47 15,24-23-15,0-24 16,-24 24-16,24 0 15,0 0-15,-24 0 16,0-24-16,24 48 16,-24-24-16,24-24 15,-24 24-15,24 0 16,0 24-16,24-24 16,-1 24-16,25 24 15,-48-48-15,24 24 16,0-24-16,0 24 15,-24-25-15,0 1 16,-24 0-16,24 0 16,0 48-16,23 0 15,1 48 1,0 24-16,24 0 16,0-1-16,-48-47 15,48 48-15,0-24 16,-1-24-16,-47-49 15,0 1-15,-48-24 16,24 0-16</inkml:trace>
    <inkml:trace contextRef="#ctx0" brushRef="#br0" timeOffset="6519.4944">6695 1037 0,'0'-24'172,"0"0"-172,0 0 31,0 0-31,0 0 16,24 0 0,0 0-1,-24 0-15,24-24 16,0 0 0,-24 0-16,0 24 15,24-23-15,0-1 16,-1 0-16,-23 24 15,0 0-15,24-48 16,0 48-16,-24 0 16,24-24-16,0 24 15,0-24-15,0 0 16,0 24-16,24-24 16,-24 0-16,24 0 15,-24 25-15,0-25 16,0 24-16,24-24 15,-24 24-15,0-24 16,24 24-16,0 0 16,0-24-16,-1 24 15,25 0-15,-24-24 16,0 24-16,24-24 16,-24 24-16,24-24 15,-24 24-15,24-24 16,0 25-16,-1-1 15,1-24 1,0 24-16,48 0 16,-48-24-16,0 0 15,0 48-15,24-24 16,-25-24-16,-23 24 16,0 24-16,0-24 15,0 0-15,0 24 16,0-24-16,0 0 15,-24 24-15,48-24 16,-48 24-16,48 0 16,0 0-16,23 0 15,1 0-15,0 0 16,24 0-16,-48 0 16,-24 0-16,24 0 15,-1 0-15,-23 0 16,0 0-16,24 0 15,-24 0-15,24 0 16,0 0-16,0 0 16,-24 0-16,24 0 15,-1 0-15,-23 0 16,0 0-16,-24 0 16,24 0-1,24 0-15,-24 0 16,24 24-1,-24-24-15,-24 0 16,48 24-16,-24-24 16,47 48-16,1 0 15,48 0-15,-72-48 16,72 24-16,-72 0 16,0 0-16,-1 0 15,-23-24-15,24 24 16,0 0-16,-24 0 15,0 0-15,24 0 16,48 23-16,-1 1 16,25 24-16,0-48 15,0 48-15,0-24 16,23 24-16,1 0 16,-24 0-16,24-24 15,-73 0-15,25-1 16,-48 25-16,24-48 15,0 48-15,-24-24 16,0 24-16,23 0 16,-23-24-1,24 24-15,0 24 16,0-48-16,-24 23 16,24 1-16,-1 0 15,-23 0-15,24 0 16,-24 0-16,24-24 15,-24 48-15,-24-48 16,48 47-16,-49-47 16,25 24-16,0 0 15,0 24-15,0-24 16,-24 48-16,24-48 16,-24 23-16,-24-23 15,24 0-15,0 24 16,-24-48-16,23 24 15,-23 0-15,0 0 16,24 23-16,-24-23 16,0 0-16,0 0 15,24 0-15,-24 0 16,0 0-16,24 24 16,-48-25-16,24 49 15,0-24-15,0 0 16,-24 24-1,0 0-15,0-1 16,0 1-16,0-24 16,0 0-16,24 24 15,0 0-15,-24-49 16,0 25-16,0-48 16,0 24-16,0 0 15,0 0-15,0 0 16,0-24-16,-24 48 15,0-1-15,0 49 16,0 0-16,0-24 16,-48 24-16,0-1 15,24 1-15,0-24 16,0-24-16,-23 24 16,47-25-16,-48 25 15,-24-24-15,48-48 16,-24 24-16,-48 48 15,0-1-15,25-23 16,-25 0-16,0 0 16,-24 0-16,0 0 15,1 0-15,23-1 16,0-47-16,24 24 16,-24 0-1,1 0-15,23 0 16,-24-24-16,-24 24 15,0 0-15,1-1 16,23-23-16,24 24 16,-24 0-16,0-48 15,0 24-15,1 24 16,47-24-16,-48 24 16,48-48-16,0 48 15,-24-48-15,24 47 16,1-23-16,-49 24 15,24-24-15,24 24 16,-48 0-16,48-48 16,0 24-16,-23-24 15,47 24-15,24-24 16,-24 0-16,0 24 16,24-48-16,0 48 15,0-48-15,-24 47 16,0-23-16,0 24 15,0 0-15,-48 0 16,25 0-16,23 0 16,-24 0-1,48-24-15,-24 24 16,24-24-16,0 0 16,-24 0-16,24 24 15,24-24-15,-24 24 16,0-25-16,24 1 15,-48 24-15,48 0 16,-48-24-16,24 24 16,0-24-16,0 24 15,0-48-15,0 24 16,24 24-16,-48-24 16,48 24-16,-23 24 15,-49 0-15,24-24 16,0-1-16,-24 25 15,72-24-15,-48 0 16,24 0-16,24 0 16,-24-24-16,0 0 15,24 24-15,-24-48 16,24 24-16,0 0 16,-24 24-16,0-48 15,24 24-15,0 0 31,-24 24-31,24 0 16,0-25 0,0 25-1,0 0-15,-24 0 16,0-24-16,0 24 16,24-24-1,0 0-15,0 48 16,-24-24-16,24 0 15,0-24 1,-24 0-16,24 24 16,-24-24-1,24 0 1,0 0-16,-23 23 16,23-23-1,0 0-15,0 0 16,0 0-1,0 0 1,0 0 0,0 0-1,0 24 1,0-24-16,0 0 31,0 0-31,0 0 16,0 0-1,0 0-15,0 0 16,0 0-16,0 0 16,0 0-16,0 0 15,0 0 1,0 0-16,0 0 16,0 0 15,0 0 0,0-1-31,0 1 31,0 0-15,0 0 0,0 0-16,0 0 15,0 24 1,0-24-16,0 24 15,0-24 1,0 24 0,0-24 15,0 0 16,0 0-32,0 0 1,0 0 15,0 0 1,0 0-32,0 0 46,0 0-30,0 0 78,0 0-63,0 0 47,0 0-62,0-1 46,0 1-46,0 0 31,0 0 15,0 0 1,-24 0-32,24 0 78,0 0-77,0 0 61,47 0 79,-23-24-94,0 24 47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6:50.298"/>
    </inkml:context>
    <inkml:brush xml:id="br0">
      <inkml:brushProperty name="width" value="0.21167" units="cm"/>
      <inkml:brushProperty name="height" value="0.211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60081C0A-AD71-408E-97A9-0409F77E62CA}" emma:medium="tactile" emma:mode="ink">
          <msink:context xmlns:msink="http://schemas.microsoft.com/ink/2010/main" type="inkDrawing" rotatedBoundingBox="18880,6719 31570,5987 32054,14393 19364,15124" hotPoints="32309,8659 25289,12636 17504,10515 24524,6537" semanticType="enclosure" shapeName="Ellipse">
            <msink:sourceLink direction="with" ref="{E9E5DBB2-1D27-4C57-B6B8-5790CE5D10B9}"/>
            <msink:destinationLink direction="to" ref="{18ADE2B6-DB83-4000-A4E4-DE1F7D13C390}"/>
          </msink:context>
        </emma:interpretation>
      </emma:emma>
    </inkml:annotationXML>
    <inkml:trace contextRef="#ctx0" brushRef="#br0">4993 415 0,'0'-24'110,"-24"0"-79,0 24-16,0 0 1,1-23-16,-1-1 16,0 24-1,-24 0-15,0-24 32,0 0-17,24 24-15,0 0 16,-48-24-1,24 0 1,24 24-16,0 0 16,-24 0-16,24 0 15,-24-24 1,0 0-16,24 24 16,1-24-16,-25 0 15,24 24-15,-24 0 16,0-24-16,0 24 15,0-24-15,24 24 16,0 0-16,-24-24 16,24 24-16,-48 0 15,48 0-15,-24 0 16,-48-24-16,49 0 16,-1 24-16,0 0 15,0 0-15,24 0 16,-24 0-16,24 0 15,-24 0-15,0 0 16,0 0 0,-24 0-16,0 0 15,24 0-15,-23 0 16,-1 24-16,0-24 16,0 0-16,0 0 15,0 0-15,0 0 16,0 0-16,0 0 15,25 0-15,23 0 16,-48 0-16,24 24 16,0-24-16,-24 24 15,48-24-15,-48 24 16,48-24-16,-24 0 16,0 24-16,-24 0 15,1-24-15,23 24 16,0 0-16,0 0 15,0-24-15,-48 24 16,24 0-16,0 24 16,24-24-16,0-1 15,-24 1-15,25 24 16,-1-24-16,0 0 16,0 0-16,0-24 15,24 24 1,0-24-16,0 24 15,0-24 1,-24 0-16,48 24 16,-24 0-16,0 0 15,0-24 1,0 24-16,0 0 16,0 24-16,-24 0 15,24 0-15,-23 0 16,-1 0-16,0 0 15,24-25-15,0 49 16,0-48-16,0 24 16,0 0-16,24-24 15,-24 0-15,24 0 16,-24 48-16,24-24 16,0 0-1,0 24-15,0-24 16,-24 47-16,0-47 15,0 0-15,24 0 16,0-24 0,0 0-16,0 0 15,-24 24 1,24-24 0,0 0-16,0 0 15,0 0-15,-24 24 16,24-24-16,0 0 15,0 24-15,-24 0 16,0 0-16,0-1 16,24-23-16,0 24 15,0-24-15,0 24 16,0-24-16,0 24 16,0-24-16,0 48 15,0-48-15,0 0 16,0 24-16,0 0 15,0 0-15,0 0 16,0-24-16,0 0 16,0 23-16,0-23 15,0 0-15,0 24 16,0-24-16,24 48 16,0-24-1,-24-24-15,0 48 16,0-48-1,24 48-15,0-48 16,-24 0 0,24 24-16,0 0 15,-24-25 1,0 1-16,24 0 16,0 24-1,-24-24-15,24 0 16,24 48-16,-48-48 15,24 0-15,0 24 16,0-24-16,0 0 16,-24 24-16,24-24 15,0 0-15,0 24 16,-24-24-16,24 24 16,23-24-1,-47 23-15,24-23 16,0 24-16,-24-24 15,24 0-15,0 24 16,0 0-16,0-24 16,0 24-16,0 0 15,24 0-15,-24 0 16,24 0-16,-24-24 16,24 48-16,0-48 15,0 23 1,0 25-16,23-24 15,-23 0-15,0 0 16,48 24-16,-24 0 16,24-24-16,-48 24 15,24-24-15,24 24 16,-25-25-16,25 25 16,-24-24-16,24 0 15,-24 0-15,0 0 16,48 0-16,-48 0 15,47 0-15,-23 0 16,24-24-16,-24 24 16,-24-24-16,24 23 15,-1 1-15,-23-48 16,48 48-16,-48-24 16,24 0-16,-24 0 15,0-24-15,23 24 16,-23 0-16,-24 0 15,24-24-15,-48 0 16,72 24-16,0 24 16,-24-24-16,0-24 15,-24 0 1,47 24-16,-47 24 16,24-48-16,0 24 15,24 24-15,-48-24 16,24 0-16,0 24 15,23-24-15,1 0 16,0 23-16,-24 1 16,0-48-16,0 48 15,-24-24-15,0-24 16,0 48-16,0-24 16,-24 0-16,-24 0 15,47 0-15,-23-24 16,-24 24-16,24 0 15,0 0-15,0 0 16,0 0-16,-24 0 16,48 24-16,-24-24 15,-24 0 1,48 0-16,-48 24 16,24-48-16,0 23 15,0 25-15,0-24 16,-24 0-16,48 0 15,-48 0-15,24 0 16,-24 0 0,48 24-16,-24-24 15,0-24 1,-24 48 0,24-48-1,-24 24 1,24-24-1,-24 24-15,24-24 16,-1 48 0,1-24-1</inkml:trace>
    <inkml:trace contextRef="#ctx0" brushRef="#br0" timeOffset="3680.2799">5113 463 0,'24'-24'63,"-24"0"-47,24 0-1,0 24 1,0-24-1,0 1 1,0 23 0,0-24-16,24 24 31,-24-24-31,0 24 16,-24-24-16,24 0 15,24 0-15,0 0 16,0 0-16,-1-24 15,25 24-15,0-24 16,-24 24-16,0-48 16,48 48-16,-48-24 15,0 24 1,24-24-16,0 24 16,-25-24-16,-23 24 15,24 24-15,0-23 16,0-1-16,-24 24 15,48-24-15,-24 0 16,0 0-16,-24 24 16,48-24-16,-24 0 15,0 24-15,23-48 16,1 24-16,0 0 16,0 24-16,-24-48 15,24 24-15,-24 24 16,0 0-16,48-24 15,-24 0-15,-25 24 16,49-24-16,-24 24 16,-24-24-16,-24 24 15,48-24-15,-48 24 16,72-24-16,-24 24 16,0 0-1,-25 0-15,1 0 16,0 0-16,0 0 15,24-24 1,-48 24-16,24 0 16,24 0-16,0 0 15,24 0-15,-1 0 16,25 0-16,24 0 16,-24 0-16,24 0 15,-48 0-15,-25 0 16,-47 0-16,0 0 15,0 0-15,0 0 16,0 0-16,24 0 16,24 0-16,0 24 15,24 0-15,0 0 16,23 0-16,-47-24 16,0 24-16,-24 0 15,24 0-15,0 24 16,-24-24-16,0 0 15,0 24-15,0-24 16,23 0-16,1 0 16,0 24-16,-24-24 15,48 23-15,-24 25 16,0-24-16,48 0 16,-1 24-1,-23 0-15,0-24 16,0 0-16,24 24 15,0 0-15,-49 0 16,25-49-16,-48 25 16,-24-24-16,24 24 15,-24-48-15,0 48 16,-24-24-16,24 0 16,0 24-1,24 0-15,-48 0 16,24 0-16,0 24 15,24 0-15,-48-1 16,48 1-16,-24 0 16,0 0-16,24-24 15,-25 24-15,-23 0 16,24-24-16,0 0 16,-24-24-16,24 48 15,0-48-15,0 23 16,-24-23-16,0 24 15,0 0-15,0 0 16,0 0-16,0 24 16,0-24-16,0 24 15,0 0 1,0-24-16,0 23 16,0 1-16,0 0 15,0 0-15,0 0 16,0 24-16,-24-24 15,24-48-15,-24 72 16,0-25-16,0 1 16,0 0-16,-23 24 15,23-24-15,-24 0 16,24 0-16,0-24 16,0-24-16,0 24 15,0-1-15,0 1 16,-24-24-16,24 48 15,-24 0-15,0 0 16,0 48-16,-24-72 16,0 48-16,1-24 15,-1 23-15,24-23 16,-48 24-16,0-24 16,0 0-16,0 0 15,24-24-15,-23 24 16,23-1-16,24-47 15,-48 48-15,24-48 16,0 48 0,-48-24-16,25 0 15,-25-24-15,-24 48 16,-24 0-16,24 0 16,-47 0-16,23-1 15,-48 25-15,49-24 16,-1 0-16,24-24 15,24-24-15,24 0 16,1 0-16,23 0 16,0 24-16,-24-24 15,0 0-15,48 24 16,-48-24-16,24 23 16,1-23-16,-49 24 15,24 24-15,-24-24 16,48 0-16,0-24 15,-24 24-15,25-24 16,-1 24-16,0 0 16,0-24-16,48 24 15,-24-24-15,0 24 16,0-48-16,24 47 16,-24-23-16,24 24 15,0-24 1,0 0-16,0-24 0,1 24 15,-1-24 1,24 48-16,0-24 16,-24 0-1,0 0-15,-48 0 16,48 0-16,-24 24 16,0-48-16,0 48 15,24-24-15,-24 0 16,24 0-16,-24 24 15,24-48-15,0 48 16,0-48-16,24 24 16,-48-1-16,24 1 15,24 24 1,-24-48 0,24 24-1,-23 0-15,23 0 16,-24-24-1,24 24 1,0 0-16,0 0 16,0 0-1,-48 0-15,48 0 32,-24-24 77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7:10.370"/>
    </inkml:context>
    <inkml:brush xml:id="br0">
      <inkml:brushProperty name="width" value="0.15875" units="cm"/>
      <inkml:brushProperty name="height" value="0.15875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BDF9B3B-F41E-4E14-9746-E00C3828C528}" emma:medium="tactile" emma:mode="ink">
          <msink:context xmlns:msink="http://schemas.microsoft.com/ink/2010/main" type="inkDrawing" rotatedBoundingBox="5872,11507 9058,11711 9053,11789 5867,11585" shapeName="Other">
            <msink:destinationLink direction="with" ref="{DD86C748-5625-4F4A-ACC5-FBB914FA3876}"/>
          </msink:context>
        </emma:interpretation>
      </emma:emma>
    </inkml:annotationXML>
    <inkml:trace contextRef="#ctx0" brushRef="#br0">0 0 0,'24'0'141,"0"0"-126,0 0-15,0 0 16,24 0-16,-24 0 16,24 0-1,-24 0 1,0 0-1,0 0 1,23 24 0,-23-24-1,24 0 1,0 24-16,-24-24 31,24 0-15,-24 24-16,0-24 15,0 0 1,24 0 0,-24 0-1,0 0 1,0 0 0,0 0-1,0 0-15,0 0 16,0 0-16,0 0 15,0 0 1,0 0-16,0 0 16,0 0-16,0 0 15,23 0-15,-23 0 16,0 0-16,0 0 16,24 0-16,-24 0 15,0 0-15,24 0 16,-24 0-1,0 0-15,0 0 16,0 0-16,0 0 16,0 0-16,0 0 15,0 0 1,0 0-16,0 0 16,0 0-16,24 0 15,-24 0-15,0 0 16,-1 0-16,1 0 15,0 0 1,0 0-16,0 0 16,24 0-1,-24 0-15,24 24 16,-24-24-16,24 24 16,-24-24-16,0 0 15,48 24-15,-24-24 16,-24 0-16,24 0 15,-24 0-15,0 0 16,24 0-16,-1 0 16,-23 0-1,0 0 1,0 0-16,24 24 16,-24-24-1,0 0-15,0 0 16,0 0-16,0 0 15,24 24-15,-24-24 16,0 0-16,0 0 16,0 0-1,0 0-15,0 0 16,0 0 0,0 0-16,0 0 15,24 0-15,-1 0 16,-23 0-16,0 0 15,0 0 1,0 0 0,0 0 15,0 0-15,0 0-1,0 0 1,0 0-16,0 0 15,0 0 79,0 0 0,0 0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8:06.586"/>
    </inkml:context>
    <inkml:brush xml:id="br0">
      <inkml:brushProperty name="width" value="0.15875" units="cm"/>
      <inkml:brushProperty name="height" value="0.15875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D86C748-5625-4F4A-ACC5-FBB914FA3876}" emma:medium="tactile" emma:mode="ink">
          <msink:context xmlns:msink="http://schemas.microsoft.com/ink/2010/main" type="inkDrawing" rotatedBoundingBox="3007,8420 8281,8611 8242,9704 2968,9513" semanticType="callout" shapeName="Other">
            <msink:sourceLink direction="with" ref="{4BDF9B3B-F41E-4E14-9746-E00C3828C528}"/>
            <msink:sourceLink direction="with" ref="{6393ADCA-2F4A-4BBC-A617-F6AA572AB99F}"/>
          </msink:context>
        </emma:interpretation>
      </emma:emma>
    </inkml:annotationXML>
    <inkml:trace contextRef="#ctx0" brushRef="#br0">0 988 0,'0'-24'63,"0"0"-48,0 0 1,24 0 0,0 0-1,-1 0 1,1 0 0,24 0-1,-24 24-15,0-48 16,0 48-16,0-23 15,0-1-15,0-24 16,24 24-16,0 24 16,-24-24-16,0 0 15,24 0-15,0 0 16,-24 0-16,0 0 16,48 0-16,-1 24 15,1-48-15,48 0 16,-24 24-1,-24 0-15,48 0 16,-24 0-16,-25 0 16,1-24-16,0 48 15,0-24-15,-24 24 16,24-24-16,-24 24 16,24-24-16,-48 24 15,72 0-15,-25-23 16,1-1-16,-24 24 15,48-24-15,-48 24 16,0 0-16,48-24 16,-24 0-16,-24 24 15,0 0-15,-1 0 16,1 0-16,-24 0 16,24 0-16,-24 0 15,0 0-15,24 0 16,-24 0-16,0 0 15,24 0-15,0 0 16,24 0-16,-24 24 16,24 0-16,-1 0 15,-23-24-15,24 24 16,24 23 0,0 1-16,-24-24 15,48 24-15,-24-24 16,-25 0-16,25 0 15,-24 0-15,0 0 16,0 24-16,-24-48 16,0 24-16,0 0 15,0 0-15,0 0 16,23 0-16,1 24 16,0 0-16,-24-24 15,0 24-15,24-25 16,-24 25-16,-24-48 15,24 24-15,-24 0 16,0 0-16,-24 0 16,48-24-16,-48 24 15,24 0-15,-24 0 16,47-24-16,-47 24 16,24 0-16,-24 0 15,24 0 1,0 0-1,-24 0-15,24 0 32,0 24-1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8:09.379"/>
    </inkml:context>
    <inkml:brush xml:id="br0">
      <inkml:brushProperty name="width" value="0.15875" units="cm"/>
      <inkml:brushProperty name="height" value="0.15875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8ADE2B6-DB83-4000-A4E4-DE1F7D13C390}" emma:medium="tactile" emma:mode="ink">
          <msink:context xmlns:msink="http://schemas.microsoft.com/ink/2010/main" type="inkDrawing" rotatedBoundingBox="20065,8501 24737,8545 24727,9627 20055,9583" semanticType="callout" shapeName="Other">
            <msink:sourceLink direction="to" ref="{60081C0A-AD71-408E-97A9-0409F77E62CA}"/>
            <msink:sourceLink direction="to" ref="{ACFEC2C8-755D-4437-BD23-2B1DBEC56879}"/>
          </msink:context>
        </emma:interpretation>
      </emma:emma>
    </inkml:annotationXML>
    <inkml:trace contextRef="#ctx0" brushRef="#br0">0 1066 0,'0'-24'31,"0"0"-31,0 0 31,24-24-15,0 0 0,-24 24-16,48 0 15,-25-24-15,25 24 16,-24-23-16,24 23 16,0-24-16,0 24 15,-24 0-15,48-24 16,-48 24-16,24-24 15,0 24-15,-24 24 16,0-24 0,24 0-16,-24 0 15,24 0-15,-24-24 16,23 48 0,-47-24-16,24 24 15,0-24-15,0 0 16,0 24-1,0-24-15,0 24 16,0 0-16,0 0 16,0-24-16,24 0 15,0 24 1,-48-24-16,24 0 16,0 24-16,24 0 15,0 0-15,-24 0 16,0 0-16,24-23 15,-1-1-15,-23 24 16,24 0 0,-24 0-16,0 0 15,24-24-15,0 24 16,0-24-16,-24 24 16,24 0-16,24-24 15,0 24 1,-48 0-16,24 0 15,-24 0-15,24 0 16,-1 0-16,-23 0 16,0 0-16,24 0 15,0 0-15,0 0 16,-24 0-16,24 0 16,0 0-16,0 0 15,-24 0-15,24 0 16,-24 0-16,24 0 15,-24 0-15,0 0 16,0 0-16,23 0 16,-23 0-16,0 0 15,24 0-15,0 0 16,24 0-16,-48 0 16,72 0-16,-48 0 15,48 24-15,-24 0 16,-24 0-16,-25-24 15,49 0-15,-48 0 16,24 24-16,-24-24 16,24 23 15,0-23-31,-24 24 16,0 0-16,0-24 15,0 0-15,24 0 16,24 24-1,-72 0-15,24-24 16,0 0 0,0 24-16,24 0 15,-25 0 17,1 0-17,0-24-15,24 24 16,-48 0-16,24-24 15,24 24-15,-24 0 16,24 0-16,0 0 16,-24 0-16,24 0 15,-24 0-15,0-24 16,0 24-16,24 0 31,-24-24 0,0 48-15,0-24 15,0 24 1,0-48-32,-24 24 15,24 23 1,-1-47-16,-23 24 15,0 0-15,24 24 16,0-24 0,-24 0-1,24 0-15,-24 0 16,24 0 0,-24 0 171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8:12.938"/>
    </inkml:context>
    <inkml:brush xml:id="br0">
      <inkml:brushProperty name="width" value="0.15875" units="cm"/>
      <inkml:brushProperty name="height" value="0.15875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CFEC2C8-755D-4437-BD23-2B1DBEC56879}" emma:medium="tactile" emma:mode="ink">
          <msink:context xmlns:msink="http://schemas.microsoft.com/ink/2010/main" type="inkDrawing" rotatedBoundingBox="22283,11385 26573,11380 26573,11448 22283,11453" shapeName="Other">
            <msink:destinationLink direction="to" ref="{18ADE2B6-DB83-4000-A4E4-DE1F7D13C390}"/>
          </msink:context>
        </emma:interpretation>
      </emma:emma>
    </inkml:annotationXML>
    <inkml:trace contextRef="#ctx0" brushRef="#br0">0 72 0,'0'-24'141,"0"0"-126,24 24-15,0 0 16,24 0-16,-24 0 16,24 0-1,0 0-15,-24 0 16,24 0-16,-24 0 16,0 0-16,0 0 15,0 0-15,0 0 16,-1 0 15,1 0-31,0 0 16,0 0-16,0 0 15,24 0-15,-24 0 16,0 0-16,0 0 16,24 0-16,-24 0 15,0 0-15,24 0 16,-24 0-16,0 0 15,0 0-15,24 0 16,-24 0-16,0 0 16,0 0-16,0 0 15,0 0-15,0 0 16,-1 0 0,1 0-16,0 0 15,48 0-15,-48 0 16,24 0-16,0 0 15,0 0-15,0 0 16,24 0-16,-24 0 16,-24 0-16,0 0 15,0 0-15,0 0 16,0 0-16,23 0 16,-23 0-1,24 0 1,-24 0-16,24 0 15,-24 0-15,24 0 16,0 0-16,0 0 16,0 0-16,0 0 15,0 0-15,0 0 16,-24 0-16,0 0 16,0 0-16,24 0 15,-25 0-15,1 0 16,24 0-16,-24 0 15,24 0-15,24 0 16,0 0-16,-24 0 16,0 0-16,24 0 15,-24 0-15,0 0 16,23 0-16,-23 0 16,-24 0-16,24 0 15,-24 0-15,48 0 16,-48 0-16,24 0 15,24 0-15,0 0 16,0 0-16,0 0 16,-1 0-16,1 0 15,-24 0 1,0 0-16,24 0 16,0 0-16,-24 0 15,24 0-15,-24 0 16,24 0-16,-48 0 15,0 0-15,-1 0 16,1 0 0,0-24 15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38:14.242"/>
    </inkml:context>
    <inkml:brush xml:id="br0">
      <inkml:brushProperty name="width" value="0.15875" units="cm"/>
      <inkml:brushProperty name="height" value="0.15875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9E5DBB2-1D27-4C57-B6B8-5790CE5D10B9}" emma:medium="tactile" emma:mode="ink">
          <msink:context xmlns:msink="http://schemas.microsoft.com/ink/2010/main" type="writingRegion" rotatedBoundingBox="23746,11884 24920,11884 24920,11908 23746,11908">
            <msink:destinationLink direction="with" ref="{60081C0A-AD71-408E-97A9-0409F77E62CA}"/>
          </msink:context>
        </emma:interpretation>
      </emma:emma>
    </inkml:annotationXML>
    <inkml:traceGroup>
      <inkml:annotationXML>
        <emma:emma xmlns:emma="http://www.w3.org/2003/04/emma" version="1.0">
          <emma:interpretation id="{72145824-EB4B-4AD4-B538-3E80BB080E42}" emma:medium="tactile" emma:mode="ink">
            <msink:context xmlns:msink="http://schemas.microsoft.com/ink/2010/main" type="paragraph" rotatedBoundingBox="23746,11884 24920,11884 24920,11908 23746,11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A1B1DC-76B3-4986-852F-507C43DD5235}" emma:medium="tactile" emma:mode="ink">
              <msink:context xmlns:msink="http://schemas.microsoft.com/ink/2010/main" type="line" rotatedBoundingBox="23746,11884 24920,11884 24920,11908 23746,11908"/>
            </emma:interpretation>
          </emma:emma>
        </inkml:annotationXML>
        <inkml:traceGroup>
          <inkml:annotationXML>
            <emma:emma xmlns:emma="http://www.w3.org/2003/04/emma" version="1.0">
              <emma:interpretation id="{9D28E83D-3CDF-48F1-A23A-1DB21649EECA}" emma:medium="tactile" emma:mode="ink">
                <msink:context xmlns:msink="http://schemas.microsoft.com/ink/2010/main" type="inkWord" rotatedBoundingBox="23746,11884 24920,11884 24920,11908 23746,11908"/>
              </emma:interpretation>
              <emma:one-of disjunction-type="recognition" id="oneOf0">
                <emma:interpretation id="interp0" emma:lang="" emma:confidence="0">
                  <emma:literal>-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г</emma:literal>
                </emma:interpretation>
                <emma:interpretation id="interp3" emma:lang="" emma:confidence="0">
                  <emma:literal>и</emma:literal>
                </emma:interpretation>
                <emma:interpretation id="interp4" emma:lang="" emma:confidence="0">
                  <emma:literal>с</emma:literal>
                </emma:interpretation>
              </emma:one-of>
            </emma:emma>
          </inkml:annotationXML>
          <inkml:trace contextRef="#ctx0" brushRef="#br0">0 0 0,'48'24'157,"0"-24"-142,0 0 1,0 0-16,-1 0 16,25 0-16,-24 0 15,0 0-15,24 0 16,-24 0-16,0 0 15,0 0-15,0 0 16,-24 0 0,0 0-16,0 0 0,0 0 15,24 0 1,-24 0 0,0 0-16,23 0 15,1 0-15,-24 0 16,24 0-16,-24 0 15,24 0-15,-24 0 16,0 0-16,0 0 31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5:35.41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FC29A03-CE42-4AE1-A86E-DE29A11E262B}" emma:medium="tactile" emma:mode="ink">
          <msink:context xmlns:msink="http://schemas.microsoft.com/ink/2010/main" type="inkDrawing" rotatedBoundingBox="1875,2082 5613,2124 5605,2844 1867,2803" semanticType="callout" shapeName="Other">
            <msink:sourceLink direction="to" ref="{45389871-9855-4776-BD2E-E1D64D188D59}"/>
          </msink:context>
        </emma:interpretation>
      </emma:emma>
    </inkml:annotationXML>
    <inkml:trace contextRef="#ctx0" brushRef="#br0">0 702 0,'24'-24'94,"0"0"-94,-24 0 15,24 0 1,0 0-1,0 0 1,-24-24 15,24 48-31,-24-24 16,24 0 0,0 0-16,0 0 15,0 24 1,0-24-16,-24 0 15,48 1-15,-24 23 16,24-24 0,-48 0-16,24 24 15,24-24 1,-48 0-16,24 24 16,-24-24-16,24 24 15,23 0-15,-23-24 16,48 0-16,-48 24 15,24 0-15,0-24 16,0 0-16,-24 0 16,0 24-16,0 0 15,0 0-15,24-24 16,-24 24 0,24-24-16,-24 24 15,24 0-15,0 0 16,-1-24-1,-23 24 1,24-24-16,-24 24 31,0 0-31,0 0 16,0 0 0,24 0-16,-24 0 15,24 0-15,0 0 16,-24 0-16,48 0 15,-48 0-15,24 0 16,-24 0-16,24 0 16,-25 0-16,1 0 15,0 0 1,24 0-16,-24 0 16,0 0-16,0 0 15,24 0-15,-24 0 16,0 0-16,0 0 15,0 0-15,0 0 16,24 0-16,-24 0 16,24 0-16,-24 0 15,0 0-15,24 24 16,-24-24 0,24 0-16,-1 0 15,1 0 1,0 24-16,-24 0 15,0-24-15,24 24 16,-24-24 0,24 0-16,-24 0 15,0 0 1,0 24-16,0-24 16,0 0-1,0 0-15,0 0 16,0 24-16,0 0 15,24-24 1,-24 0 0,23 24-16,-23 0 15,0-24-15,24 24 16,0 0-16,0 0 16,-24-24-16,24 24 15,-24 0-15,0-24 16,0 0-1,0 23 1,0-23 0,0 24-1,0-24-15,-24 24 16,24-24-16,0 24 16,0-24 15,-24 24-31,24 0 15,0 0 1,0 0 0,-24 0-1,24-24-15,-24 24 16,24 24 0,-1-48-16,-23 24 15,0 0 1,24 0-16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5:37.31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5389871-9855-4776-BD2E-E1D64D188D59}" emma:medium="tactile" emma:mode="ink">
          <msink:context xmlns:msink="http://schemas.microsoft.com/ink/2010/main" type="inkDrawing" rotatedBoundingBox="4504,3889 6325,3947 6323,3987 4503,3930" shapeName="Other">
            <msink:destinationLink direction="to" ref="{4FC29A03-CE42-4AE1-A86E-DE29A11E262B}"/>
            <msink:destinationLink direction="from" ref="{B2553DBC-10FC-43C2-AA96-8469D15BDC45}"/>
            <msink:destinationLink direction="to" ref="{B2553DBC-10FC-43C2-AA96-8469D15BDC45}"/>
          </msink:context>
        </emma:interpretation>
      </emma:emma>
    </inkml:annotationXML>
    <inkml:trace contextRef="#ctx0" brushRef="#br0">0 0 0,'24'0'110,"0"0"-95,0 0-15,24 0 16,0 0-16,-24 0 16,24 0-16,-24 0 15,24 0-15,0 0 16,-24 0-16,47 0 15,-47 0-15,24 24 16,-24-24-16,24 0 16,-24 0-16,0 0 15,0 0 1,0 0 15,0 24-31,0-24 16,0 0-16,0 0 15,24 0-15,-24 0 16,24 0 0,-24 0-16,24 0 15,-24 0 17,0 0-17,23 0 1,-23 0-1,0 0-15,24 0 16,24 0-16,0 0 16,-24 0-16,-24 0 15,0 0-15,0 0 16,0 0-16,0 0 16,0 0-1,0 0 1,0 0-1,0 0 1,0 0 0,24 0-1,-24 0 1,-1 0 0,1 0 15,0 0-16,0 0 1,0 0 0,0 0-16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5:39.67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973D8CB-BF56-4408-ACFC-861E82E1BDA7}" emma:medium="tactile" emma:mode="ink">
          <msink:context xmlns:msink="http://schemas.microsoft.com/ink/2010/main" type="inkDrawing" rotatedBoundingBox="9565,2443 12992,2306 13012,2826 9586,2964" semanticType="callout" shapeName="Other">
            <msink:destinationLink direction="to" ref="{D4B34436-175E-4FCB-8289-8B35254368D4}"/>
          </msink:context>
        </emma:interpretation>
      </emma:emma>
    </inkml:annotationXML>
    <inkml:trace contextRef="#ctx0" brushRef="#br0">0 544 0,'0'-24'94,"0"0"-63,24 24-31,0-24 16,0 0-1,0 0-15,0 24 16,24-24-1,-24 0-15,0 24 16,24-24-16,-24 0 16,24 24-16,-24-24 15,0 0-15,23 0 16,-23 0-16,24 0 16,0 24-16,-24-24 15,0 24-15,48-24 16,-24 24-16,0-24 15,-24 24-15,48-24 16,-24 24-16,0-23 16,-24 23-16,24 0 15,-1-24-15,-23 24 16,48-24 0,-48 24-1,24 0 1,0 0-16,-24 0 15,0 0 1,0 0-16,0 0 16,24 0-16,0 0 15,24 0-15,0 0 16,-24 0-16,-1 0 16,1 0-16,0 0 15,0 0-15,0 0 16,0 0-16,-24 0 15,24 0 1,0 0-16,0 0 16,-24 0-16,24 0 15,0 0-15,0 0 16,-1 0-16,-23 0 16,0 0-16,24 0 15,-24 0 1,0 0-1,24 0 17,-24 0-17,0 0 1,0 0-16,0 0 16,0 0-1,0 0-15,0 0 16,24 0-1,-24 24 1,48 0 0,-48-24-16,0 23 15,24 1-15,-25-24 16,1 0-16,24 24 16,-24 0-16,0 0 15,48-24-15,-48 24 16,24 0-1,-24-24-15,0 24 32,0-24-1,0 24-31,0 0 31,0 0-15,0 24 31,0-24-47,-24 0 47,0 0 15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02.57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2553DBC-10FC-43C2-AA96-8469D15BDC45}" emma:medium="tactile" emma:mode="ink">
          <msink:context xmlns:msink="http://schemas.microsoft.com/ink/2010/main" type="inkDrawing" rotatedBoundingBox="3052,4577 5253,4345 5295,4744 3094,4975" semanticType="callout" shapeName="Other">
            <msink:sourceLink direction="from" ref="{45389871-9855-4776-BD2E-E1D64D188D59}"/>
            <msink:sourceLink direction="to" ref="{45389871-9855-4776-BD2E-E1D64D188D59}"/>
          </msink:context>
        </emma:interpretation>
      </emma:emma>
    </inkml:annotationXML>
    <inkml:trace contextRef="#ctx0" brushRef="#br0">0 482 0,'24'0'110,"0"0"-110,-24-24 15,24 24-15,-24-24 16,48 24-1,-48-24 1,24 24 0,-24-24-1,24 0-15,0 0 32,0 24-17,0-24-15,24 0 31,-48 0-31,24 24 16,-24-24-16,48 24 16,-24-24-16,0 0 15,0 0 1,0 24 0,0-24-1,0 24 1,24-24-16,-25 24 15,1-24-15,0 0 16,0 24 0,24 0-16,0-24 15,-24 24 1,0 0-16,0 0 16,0 0-16,24-24 15,0 24 1,-24 0-16,24 0 15,0 0-15,0 0 16,0 0 0,0 0-16,23 0 15,-23 0-15,0 0 16,-24 0-16,0 0 16,24 0-16,-24 0 15,0 0 1,0 0-16,24 0 15,-24 0 1,48 24-16,0 0 16,-24 0-1,-24-24-15,23 24 16,-23-24-16,48 0 16,-48 0-1,24 24-15,-48 0 16,24-24-16,0 24 31,0-24-15,-24 24-1,24 0-15,0 0 16,0-24 0,0 24-1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08.70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278A787E-BE9C-4BED-8DCA-E82784DF7E14}" emma:medium="tactile" emma:mode="ink">
          <msink:context xmlns:msink="http://schemas.microsoft.com/ink/2010/main" type="inkDrawing" rotatedBoundingBox="4959,5990 6229,5990 6229,6005 4959,6005" shapeName="Other"/>
        </emma:interpretation>
      </emma:emma>
    </inkml:annotationXML>
    <inkml:trace contextRef="#ctx0" brushRef="#br0">0 0 0,'24'0'157,"0"0"-157,0 0 31,0 0-31,0 0 15,0 0-15,0 0 16,0 0-16,0 0 16,0 0-1,0 0 17,0 0-17,0 0 1,0 0-16,0 0 15,0 0 1,0 0 0,24 0-1,-24 0-15,0 0 16,0 0 0,24 0-16,-24 0 15,-1 0-15,1 0 16,0 0-16,0 0 15,0 0-15,24 0 16,0 0-16,0 0 16,-24 0-16,24 0 15,-24 0-15,24 0 16,-24 0-16,0 0 16,24 0-1,-24 0 1,0 0-1,0 0 32,0 0 0,0 0-31,-1 0 15,1 0 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20.23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256252C-41C9-4057-B942-7C7E398678E1}" emma:medium="tactile" emma:mode="ink">
          <msink:context xmlns:msink="http://schemas.microsoft.com/ink/2010/main" type="inkDrawing" rotatedBoundingBox="4841,6611 9077,6361 9105,6829 4868,7079" semanticType="callout" shapeName="Other"/>
        </emma:interpretation>
      </emma:emma>
    </inkml:annotationXML>
    <inkml:trace contextRef="#ctx0" brushRef="#br0">0 513 0,'24'-24'16,"0"24"-1,23-24-15,-23 0 32,24 24-17,-24 0 1,0 0-16,24-24 15,-24 1-15,0 23 16,0-24-16,0 0 16,0 24-16,24 0 15,-24-24-15,0 0 16,24 24-16,24 0 16,-48-24-16,0 0 15,24 24-15,23-24 16,-47 24-16,24-24 15,0 0-15,-24 24 16,0 0-16,48-24 16,0 0-16,-24 0 15,24 24 1,-48 0-16,24 0 16,0-24-16,-25 24 15,1 0-15,48-24 16,-24 24-16,-24 0 15,48-24-15,-48 24 16,24 0-16,24 0 16,-24 0-16,0 0 15,0 0 1,0 0-16,-24 0 16,47 0-16,-47 0 15,24 0-15,-24 0 16,24 0-16,0 0 15,0 0-15,-24 0 16,24 0-16,-24 0 16,24 0-16,-24 0 15,0 0-15,24 0 16,0 0-16,0 0 16,-25 0-16,1 0 15,24 0-15,-24 0 16,0 0-16,0 0 15,0 0 1,0 0-16,0 0 16,0 0-1,0 0 1,0 0-16,24 0 16,-24 0-16,24 0 15,-24 0 1,24 0-16,-24 0 0,0 0 15,0 0-15,0 0 32,0 0-17,0 0 17,-1 0-17,1 0-15,0 0 16,0 0-1,0 0 1,0 0 0,0 0-16,0 0 15,0 0 1,0 0 0,0 0-1,0 0 1,0 0-16,24 0 15,-24 0 1,0 0-16,0 0 16,24 0-1,0 24 1,-24-24 0,0 0-1,0 0 1,0 24-16,-1 0 31,25-24-31,-24 24 31,24 0-15,-24-24 0,0 24-16,0 0 31,0 0-16,0 0 1,0-24 0,0 24-16,-24 0 15,24-24 1,0 24 0,0 0 15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22.19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3E803F2-FF8B-4B9D-8CBC-D54F625348A5}" emma:medium="tactile" emma:mode="ink">
          <msink:context xmlns:msink="http://schemas.microsoft.com/ink/2010/main" type="inkDrawing" rotatedBoundingBox="8266,7979 9992,7979 9992,7994 8266,7994" shapeName="Other">
            <msink:destinationLink direction="to" ref="{444ACA9E-A90B-484E-87A9-D1189A4AC5CF}"/>
          </msink:context>
        </emma:interpretation>
      </emma:emma>
    </inkml:annotationXML>
    <inkml:trace contextRef="#ctx0" brushRef="#br0">0 0 0,'24'0'109,"0"0"-93,0 0-1,0 0 1,0 0 0,0 0-1,0 0 1,0 0-1,0 0 1,0 0 0,0 0-1,0 0-15,0 0 16,0 0 0,0 0-1,0 0 1,0 0-16,0 0 15,0 0 1,-1 0 0,1 0-16,0 0 15,0 0-15,0 0 32,0 0-17,0 0 1,0 0-16,0 0 15,0 0-15,0 0 16,24 0-16,0 0 16,0 0-16,-24 0 15,0 0-15,24 0 16,-24 0 0,0 0-1,0 0-15,0 0 16,0 0-1,0 0-15,-1 0 16,1 0-16,0 0 16,0 0-16,0 0 15,0 0-15,0 0 16,24 0-16,0 0 16,-24 0-1,0 0-15,24 0 16,-24 0-16,0 0 15,24 0-15,-24 0 16,0 0-16,0 0 16,0 0-1,0 0 235,0 0-234,0 0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5:43.39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B94A209-0677-453E-866E-EF81A7C2D3F3}" emma:medium="tactile" emma:mode="ink">
          <msink:context xmlns:msink="http://schemas.microsoft.com/ink/2010/main" type="inkDrawing" rotatedBoundingBox="11931,3953 14136,3951 14137,3975 11932,3977" shapeName="Other">
            <msink:destinationLink direction="to" ref="{D4B34436-175E-4FCB-8289-8B35254368D4}"/>
          </msink:context>
        </emma:interpretation>
      </emma:emma>
    </inkml:annotationXML>
    <inkml:trace contextRef="#ctx0" brushRef="#br0">1917-472 0,'0'-24'1313,"24"24"-1297,0 0-1,0 0-15,24 0 16,-24 0-16,0 0 15,0 0 1,0 0 0,0 0-1,0 0-15,0 0 16,24 0 15,-24 0-15,0 0-16,0 0 15,0 0-15,0 0 16,0 0 0,0 0-16,0 0 15,24 0 1,-24 0 0,23 0-16,1 0 15,-24 0-15,24 0 16,0 0-16,0 0 15,-24 0-15,0 0 16,0 0-16,0 0 16,0 0-16,0 0 15,24 0 1,-24 0-16,24 0 16,0 0-16,0 0 15,-1 0-15,-23 0 16,0 0-16,0 0 15,24 0-15,-24 0 16,0 0-16,0 0 16,0 0-16,0 0 15,24 0 1,-24 0-16,24 0 16,0 0-16,0 0 15,0 0-15,0 0 16,-24 0-16,0 0 15,-1 0-15,1 0 16,0 0 0,0 0-16,0 0 15,24 0 1,-24 0-16,0 0 16,24 0-16,0 0 15,-24 0 1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5:53.05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7477E19F-F80F-4204-B19D-3F59D1CD3329}" emma:medium="tactile" emma:mode="ink">
          <msink:context xmlns:msink="http://schemas.microsoft.com/ink/2010/main" type="inkDrawing" rotatedBoundingBox="12603,4408 13059,4408 13059,4423 12603,4423" shapeName="Other"/>
        </emma:interpretation>
      </emma:emma>
    </inkml:annotationXML>
    <inkml:trace contextRef="#ctx0" brushRef="#br0">2588-41 0,'24'0'156,"0"0"-109,0 0-31,0 0-16,0 0 31,0 0 0,0 0-15,0 0 0,0 0-1,0 0 1,0 0 15,0 0-15,0 0 15,0 0 0,0 0 1,0 0-1,0 0-16,0 0 1,0 0 31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11.29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4B34436-175E-4FCB-8289-8B35254368D4}" emma:medium="tactile" emma:mode="ink">
          <msink:context xmlns:msink="http://schemas.microsoft.com/ink/2010/main" type="inkDrawing" rotatedBoundingBox="10015,4453 12100,4457 12099,4987 10014,4983" semanticType="callout" shapeName="Other">
            <msink:sourceLink direction="to" ref="{EB94A209-0677-453E-866E-EF81A7C2D3F3}"/>
            <msink:sourceLink direction="to" ref="{B973D8CB-BF56-4408-ACFC-861E82E1BDA7}"/>
          </msink:context>
        </emma:interpretation>
      </emma:emma>
    </inkml:annotationXML>
    <inkml:trace contextRef="#ctx0" brushRef="#br0">0 535 0,'0'-24'16,"0"0"15,0 0-15,24 0-1,-24 0 1,0 0 0,24 0-1,-24 0-15,24 24 16,-24-24 0,0 0-1,24 24 1,-24-24-1,24 0 1,-24 0-16,24 24 16,-24-24-16,24 0 15,0 0-15,24 24 16,-48-24-16,24 24 16,0 0-16,0-24 15,0 0-15,24 24 16,-24 0-1,0-24 1,24 0 0,-24 24-16,0-24 31,0 24 0,0 0-15,24 0-16,-1 0 15,1 0-15,0 0 16,0 0-16,-24 0 16,24 0-16,-24 0 15,0 0-15,0 0 16,0 0-16,0 0 16,0 0-1,24 0 1,-24 0-16,0 0 15,0 0 1,0 0-16,0 0 16,0 0-16,23 0 15,25 0-15,-48 0 16,48 24-16,-48-24 16,24 0-16,-24 0 15,24 0 1,-24 24 15,0 0-15,0-24-16,0 24 15,0-24-15,0 24 16,24 0-16,-24 0 16,0 0-16,0-24 15,-24 24-15,48 0 16,-25-24-1,1 24 1,-24 0 15,24 0-15,0 24-16,-24-24 16,24 0-16,-24 0 15,24 0-15,0-24 16,-24 24-16,24-24 15,-24 24-15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15.26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62703888-84B7-4C26-A43B-88684E6B8879}" emma:medium="tactile" emma:mode="ink">
          <msink:context xmlns:msink="http://schemas.microsoft.com/ink/2010/main" type="inkDrawing" rotatedBoundingBox="11764,5981 12938,5941 12939,5968 11765,6009" shapeName="Other"/>
        </emma:interpretation>
      </emma:emma>
    </inkml:annotationXML>
    <inkml:trace contextRef="#ctx0" brushRef="#br0">1750 1541 0,'24'0'188,"0"0"-173,0 0 1,0 0 0,0 0-16,0 0 15,-1 0 1,1 0 46,0 0-46,0 0 31,0 0-31,0 0-16,0 0 31,0 0-16,0 0 1,0 0 0,0 0-1,0 0 1,0 0 0,0 0-16,0 0 31,0 0-16,0 0 1,0-24-16,0 24 31,0 0-31,0 0 16,0 0 15,0 0-15,0 0-1,0 0 17,0 0-17,-1 0 1,1 0 0,0 0 15,0 0 31,0 0-30,0 0 30,0 0-31,0 0 16,0 0 31,0 0 32,0 0-63,0 0-16,0 0 47,0 0-78,0 0 31,0-24 0,0 24 16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16.58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8D235CD5-2A96-4DCF-A6B0-757F1EC7B69A}" emma:medium="tactile" emma:mode="ink">
          <msink:context xmlns:msink="http://schemas.microsoft.com/ink/2010/main" type="inkDrawing" rotatedBoundingBox="11693,6325 12364,6325 12364,6340 11693,6340" shapeName="Other"/>
        </emma:interpretation>
      </emma:emma>
    </inkml:annotationXML>
    <inkml:trace contextRef="#ctx0" brushRef="#br0">1678 1876 0,'24'0'31,"0"0"1,0 0-17,0 0 1,0 0-16,0 0 16,0 0-16,0 0 15,0 0-15,-1 0 16,1 0 15,0 0-15,0 0-1,0 0 1,24 0 0,-24 0-1,0 0 1,0 0-1,0 0 1,0 0 0,0 0-16,0 0 15,0 0 17,0 0 14,24 0-30,-24 0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24.60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FA277F2B-2172-4226-9A2B-ABA34731090B}" emma:medium="tactile" emma:mode="ink">
          <msink:context xmlns:msink="http://schemas.microsoft.com/ink/2010/main" type="inkDrawing" rotatedBoundingBox="13216,6446 18219,6058 18260,6588 13257,6977" shapeName="Other"/>
        </emma:interpretation>
      </emma:emma>
    </inkml:annotationXML>
    <inkml:trace contextRef="#ctx0" brushRef="#br0">0 642 0,'24'0'78,"24"0"-78,-24-24 16,24 0 0,-24 24-16,0 0 15,24-24-15,-24 24 16,0-24-16,24 24 16,0-24-16,-24 24 15,48-24-15,-24 24 16,23-24-16,1 24 15,-24-24-15,0 0 16,0 0-16,0 0 16,24 0-16,-24 0 15,24 0-15,-24 0 16,0 0-16,23 24 16,1 0-16,-48 0 15,24-24-15,-24 24 16,48-24-16,0 0 15,-24 24-15,-24 0 16,72-24-16,-48 24 16,47-24-1,1 0-15,-24 0 16,0 24-16,0-24 16,-24 24-16,48-24 15,-48 24-15,48-23 16,-25 23-16,1 0 15,-24 0-15,24 0 16,0 0-16,0 0 16,0 0-16,0 0 15,0 0-15,-1 0 16,1 0-16,0 0 16,0 0-16,-24 0 15,24 0-15,0 0 16,48 0-16,-72 0 15,47 0-15,-23 0 16,0 0-16,24 23 16,24 1-16,-48 0 15,24 0-15,-25-24 16,1 24-16,0 0 16,0 0-16,0-24 15,-48 0-15,24 24 16,0 0-16,-24-24 15,0 24 1,0 0-16,24-24 16,-24 24-1,0 0 1,0-24 15,-24 24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27.08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6AF06E7-DE22-47D4-AC61-EFEAA3518EB9}" emma:medium="tactile" emma:mode="ink">
          <msink:context xmlns:msink="http://schemas.microsoft.com/ink/2010/main" type="inkDrawing" rotatedBoundingBox="16821,8099 18594,8099 18594,8114 16821,8114" shapeName="Other"/>
        </emma:interpretation>
      </emma:emma>
    </inkml:annotationXML>
    <inkml:trace contextRef="#ctx0" brushRef="#br0">0 0 0,'24'0'110,"0"0"-110,0 0 15,24 0-15,0 0 16,-1 0-16,1 0 16,-24 0-16,24 0 15,-24 0-15,0 0 16,0 0-16,24 0 15,-24 0 1,24 0-16,0 0 16,-24 0-1,24 0-15,0 0 16,0 0-16,-24 0 16,0 0-16,-1 0 15,1 0 1,0 0 31,0 0-47,0 0 15,24 0 1,-24 0 0,0 0 15,0 0 0,0 0 16,0 0-31,0 0-1,0 0 16,0 0-31,0 0 63,0 0-32,0 0-15,0 0-1,0 0 1,0 0 0,0 0-1,0 0-15,0 0 32,0 0-17,24 0 1,-25 0-16,1 0 15,0 0-15,0 0 16,0 0 15,0 0-15,0 0 0,0 0 15,0 0-31,0 0 15,0 0 126,24 0-125,-24 0-1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28.77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D5E5DE9-8A6E-4D35-B524-FF999D2527D3}" emma:medium="tactile" emma:mode="ink">
          <msink:context xmlns:msink="http://schemas.microsoft.com/ink/2010/main" type="inkDrawing" rotatedBoundingBox="17444,8467 17971,8499 17970,8519 17443,8486" shapeName="Other"/>
        </emma:interpretation>
      </emma:emma>
    </inkml:annotationXML>
    <inkml:trace contextRef="#ctx0" brushRef="#br0">0 0 0,'24'0'156,"0"0"-156,0 0 16,0 0-1,0 0-15,0 0 16,0 0-1,-1 0-15,25 0 16,24 24-16,-48-24 16,24 0-16,0 0 15,-24 0-15,0 0 16,0 0-16,0 0 16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31.06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386CE32-96E5-4327-9F73-652110666A68}" emma:medium="tactile" emma:mode="ink">
          <msink:context xmlns:msink="http://schemas.microsoft.com/ink/2010/main" type="inkDrawing" rotatedBoundingBox="1744,8672 5433,8614 5439,8937 1749,8994" shapeName="Other"/>
        </emma:interpretation>
      </emma:emma>
    </inkml:annotationXML>
    <inkml:trace contextRef="#ctx0" brushRef="#br0">0 329 0,'23'0'16,"1"0"-16,48-24 15,-48 24-15,24-24 16,-24 24-16,24 0 15,0 0-15,-24 0 16,24-24-16,-48 0 16,24 24-16,0 0 15,24-24 1,-24 24-16,24-23 16,-24-1-1,0 24-15,0 0 16,-1-24-1,1 24-15,24-24 16,-24 24 0,0 0-1,0 0-15,24-24 16,-24 24 0,24-24-16,-24 24 15,0 0-15,24 0 16,0 0-16,0 0 31,0 0-31,-24 0 16,24 0-16,-24 0 15,23 0-15,-23 0 16,0 0-16,24 0 16,-24-24-16,24 24 15,0 0 1,-24 0-16,24 0 15,0 0-15,0 0 16,24 0-16,0 0 16,-24 0-16,-1 0 15,1 0-15,0 0 16,0 0-16,0 0 16,24 0-16,0 0 15,-24 0-15,0 0 16,0 0-16,-24 0 15,24 0-15,24 0 16,-25 0-16,1 0 16,0 0-16,48 0 15,-24 0-15,24 24 16,0 0-16,-72-24 16,72 24-16,-73-24 15,25 0 1,0 24-16,-24-24 15,0 0 1,0 24-16,0-24 16,24 24-1,0-24 1,-24 0-16,24 0 16,-24 0-1,0 23 16,0 1-31,0 0 47,-24 0-31,24 0-16,0 0 16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32.73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981FAE5F-9151-45BB-B328-76BFC903E687}" emma:medium="tactile" emma:mode="ink">
          <msink:context xmlns:msink="http://schemas.microsoft.com/ink/2010/main" type="inkDrawing" rotatedBoundingBox="4335,9992 6133,9989 6134,10013 4336,10016" shapeName="Other"/>
        </emma:interpretation>
      </emma:emma>
    </inkml:annotationXML>
    <inkml:trace contextRef="#ctx0" brushRef="#br0">0 39 0,'0'-24'109,"24"24"-109,0 0 16,0 0-16,24 0 16,0 0-16,0 0 15,-24 0-15,0 0 16,24 0-16,0 0 15,0 0-15,-24 0 16,0 0-16,48 0 16,-24 0-16,-1 0 15,-23 0-15,24 0 16,0 0-16,0 0 16,-24 0-16,24 0 15,-24 0-15,24 0 16,0 0-16,-24 0 15,0 0-15,24 0 16,24 0 0,-24 0-16,-1 0 15,1 0-15,0 0 16,-24 0-16,48 0 16,-24 0-16,-24 0 15,0 0-15,24 0 16,0 0-16,0 0 15,-24 0-15,0 0 16,24 0-16,-24 0 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34.76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44ACA9E-A90B-484E-87A9-D1189A4AC5CF}" emma:medium="tactile" emma:mode="ink">
          <msink:context xmlns:msink="http://schemas.microsoft.com/ink/2010/main" type="inkDrawing" rotatedBoundingBox="10450,8487 13541,8513 13537,8938 10446,8913" semanticType="callout" shapeName="Other">
            <msink:sourceLink direction="to" ref="{E3E803F2-FF8B-4B9D-8CBC-D54F625348A5}"/>
            <msink:sourceLink direction="to" ref="{2D25135C-333C-4AE5-B87A-61024E7A3C32}"/>
          </msink:context>
        </emma:interpretation>
      </emma:emma>
    </inkml:annotationXML>
    <inkml:trace contextRef="#ctx0" brushRef="#br0">0 448 0,'48'-24'63,"-24"0"-47,0 24-16,24-24 15,-24 0 1,23 24-1,1-23-15,-24-1 16,24 24-16,0-24 16,-24 0-16,0 24 15,24-24-15,0 0 16,-24 24-16,24 0 16,0-24-16,-24 0 15,0 0-15,24 24 16,0-24-1,-24 24-15,23 0 16,-23-24-16,24 0 16,-24 24-16,24-24 15,-24 24 1,0 0-16,24 0 16,0 0-16,0 0 15,0 0-15,0 0 16,24 0-16,-24 0 15,23 0-15,-47 0 16,0 0-16,0 0 16,24 0-16,0 0 15,0 0 1,0 0-16,0 0 16,24 0-16,-24 0 15,0 0-15,24 0 16,-24 0-16,-1 0 15,25 0-15,0 24 16,0 0 0,-24-24-1,0 0-15,-24 0 16,0 0-16,48 24 16,-48 0-16,24-24 31,-24 24-16,0 0 1,24 0 0,-25 0-16,1-24 15,0 24 1,0-24-16,0 24 16,0 0-1,0 0-15,0-24 16,-24 23-16,24-23 15,0 24-15,0 0 16,0-24 0,-24 24 15,48-24 31,-48 24-15,24 0 31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40.22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2D25135C-333C-4AE5-B87A-61024E7A3C32}" emma:medium="tactile" emma:mode="ink">
          <msink:context xmlns:msink="http://schemas.microsoft.com/ink/2010/main" type="inkDrawing" rotatedBoundingBox="12698,10111 14519,10108 14520,10132 12699,10135" shapeName="Other">
            <msink:destinationLink direction="to" ref="{444ACA9E-A90B-484E-87A9-D1189A4AC5CF}"/>
          </msink:context>
        </emma:interpretation>
      </emma:emma>
    </inkml:annotationXML>
    <inkml:trace contextRef="#ctx0" brushRef="#br0">0 24 0,'0'-24'125,"24"24"-109,0 0-16,0 0 16,0 0-16,0 0 15,0 0-15,0 0 16,24 0-16,-24 0 15,24 0-15,0 0 16,-24 0-16,48 0 16,-48 0-16,0 0 15,-1 0-15,25 0 16,0 0 0,-24 0-1,0 0 1,0 0-16,0 0 15,0 0-15,0 0 16,24 0-16,-24 0 16,0 0-16,0 0 15,24 0-15,-24 0 16,0 0 0,0 0-16,0 0 15,0 0-15,0 0 16,0 0-1,0 0-15,-1 0 16,25 0-16,-24 0 16,24 0-16,-24 0 15,24 0-15,-24 0 16,0 0 0,0 0-16,0 0 46,0 0-30,24 0 0,-24 0-1,24 0 1,-24 0 0,24 0-1,-24 0-15,24 0 16,-24 0-1,0 0-15,-1 0 16,1 0 15,0 0 1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06.54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415EE90-1837-4DA2-A852-BA8709EEFE81}" emma:medium="tactile" emma:mode="ink">
          <msink:context xmlns:msink="http://schemas.microsoft.com/ink/2010/main" type="inkDrawing" rotatedBoundingBox="1940,10683 7595,10687 7595,11142 1939,11137" shapeName="Other">
            <msink:destinationLink direction="with" ref="{EFFD270F-7561-4137-96AA-40FBCEBC861F}"/>
          </msink:context>
        </emma:interpretation>
      </emma:emma>
    </inkml:annotationXML>
    <inkml:trace contextRef="#ctx0" brushRef="#br0">0 548 0,'24'0'0,"0"0"31,0-24-15,0 0 0,0 0 15,24 24-15,-24-24-1,0 0-15,0 0 16,24 24-1,-24-24 1,24 0 0,-24 24-16,24-24 15,23 0 1,-47 24-16,24-24 16,24 0-1,-48 0-15,0 24 16,24-24-16,0 0 15,-24 24-15,24-24 16,-24 24 0,24 0-16,0-24 15,0 24 1,23-23-16,1 23 16,-24 0-16,48 0 15,0 0-15,0 0 16,-24 0-16,24 0 15,-25 0-15,1 0 16,0 0-16,0 0 16,-24 0-16,0 0 15,24 0-15,-24 0 16,24 0-16,0 0 16,23 0-16,1 0 15,24 0-15,-24 0 16,0 0-16,-24 0 15,23 0-15,1 0 16,-48 0-16,24 0 16,0 0-1,0 0-15,-24 0 16,24 0-16,0 0 16,0 0-16,-25 0 15,25 0-15,24 0 16,-24 0-16,24 0 15,-24 0-15,0 0 16,24 0-16,-25 0 16,1 0-16,24 0 15,-24 0-15,0 23 16,0 1-16,0 0 16,-48-24-16,48 0 15,-48 0-15,47 24 16,-47-24-16,0 0 15,24 24-15,-24-24 16,0 24-16,24 0 16,0-24-16,0 24 15,0 0 1,-24 0 0,0 0-16,0-24 15,0 24-15,0-24 31,0 24-15,-24 0-16,24 0 16,0 0-16,0-24 15,-1 24-15,25 0 16,0-24 0,-24 24 46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09.07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6566AD5-9F41-42F5-8CAC-1726140268CF}" emma:medium="tactile" emma:mode="ink">
          <msink:context xmlns:msink="http://schemas.microsoft.com/ink/2010/main" type="inkDrawing" rotatedBoundingBox="6420,12076 8409,12074 8410,12098 6420,12100" shapeName="Other"/>
        </emma:interpretation>
      </emma:emma>
    </inkml:annotationXML>
    <inkml:trace contextRef="#ctx0" brushRef="#br0">0 39 0,'24'-24'110,"0"24"-95,0 0 1,0 0-16,0 0 16,0 0-16,0 0 15,0 0-15,0 0 16,0 0-16,0 0 15,0 0-15,0 0 16,24 0-16,-24 0 16,0 0-16,-1 0 15,49 0-15,-24 0 16,0 0-16,0 0 16,0 0-16,-24 0 15,48 0-15,-48 0 16,24 0-16,-24 0 15,0 0-15,0 0 16,0 0-16,24 0 16,-1 0-16,1 0 15,0 0-15,0 0 16,24 0 0,-24 0-16,0 0 15,24 0-15,-48 0 16,0 0-16,0 0 15,24 0-15,-24 0 16,0 0-16,24 0 16,-1 0-16,-23 0 15,0 0-15,0 0 16,0 0-16,0 0 16,24 0-16,-24 0 15,0 0 1,0 0-1,0 0-15,0 0 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6:41.85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6FDD656D-0522-4C79-A0D1-50D02290294A}" emma:medium="tactile" emma:mode="ink">
          <msink:context xmlns:msink="http://schemas.microsoft.com/ink/2010/main" type="inkDrawing" rotatedBoundingBox="13370,10399 13778,10399 13778,10414 13370,10414" shapeName="Other"/>
        </emma:interpretation>
      </emma:emma>
    </inkml:annotationXML>
    <inkml:trace contextRef="#ctx0" brushRef="#br0">0 0 0,'48'0'187,"-24"0"-187,24 0 16,-24 0 15,0 0 16,0 0-31,0 0-1,0 0 1,0 0 15,0 0-15,0 0 0,0 0 15,0 0-16,0 0 17,0 0-32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13.32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FFD270F-7561-4137-96AA-40FBCEBC861F}" emma:medium="tactile" emma:mode="ink">
          <msink:context xmlns:msink="http://schemas.microsoft.com/ink/2010/main" type="inkDrawing" rotatedBoundingBox="11388,10564 16418,10393 16437,10925 11406,11097" semanticType="callout" shapeName="Other">
            <msink:sourceLink direction="with" ref="{B415EE90-1837-4DA2-A852-BA8709EEFE81}"/>
            <msink:sourceLink direction="with" ref="{37B5926E-398F-4173-B25B-63DACF30E6F5}"/>
          </msink:context>
        </emma:interpretation>
      </emma:emma>
    </inkml:annotationXML>
    <inkml:trace contextRef="#ctx0" brushRef="#br0">0 584 0,'24'-24'16,"0"0"31,-24 0-32,24 24-15,-24-24 16,24 24-1,0 0-15,24-24 16,0 0 0,0 24-1,0-24-15,0 0 16,0 0-16,0 0 16,23 0-16,1 0 15,0 0-15,0 0 16,0 1-16,-24 23 15,0 0-15,24-24 16,0 24-16,0-24 16,-1 0-16,1 24 15,-24 0-15,48-24 16,-48 24-16,24-24 16,-24 24-16,24 0 15,0 0 1,71-24-16,-71 0 15,24 0-15,-24 24 16,24 0-16,0 0 16,0 0-16,-1 0 15,1 0-15,24 0 16,0 0-16,0 0 16,23 0-16,-47 0 15,0 0-15,0 0 16,0 0-16,0 0 15,-24 0-15,-1 0 16,1 0-16,-24 0 16,0 0-16,24 0 15,0 0-15,-48 0 16,48 24-16,-24-24 16,48 24-16,-48-24 15,23 24-15,-23-24 16,-24 24-16,0-24 15,0 24 1,0-24-16,-24 24 16,24-24-16,24 48 15,-24-25 1,24 1-16,-24-24 16,24 24-16,0 24 15,0-48-15,-24 24 16,24 0-16,-24-24 15,-1 24 32,1 0-31,0 0 31,0-24-32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16.38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7B5926E-398F-4173-B25B-63DACF30E6F5}" emma:medium="tactile" emma:mode="ink">
          <msink:context xmlns:msink="http://schemas.microsoft.com/ink/2010/main" type="inkDrawing" rotatedBoundingBox="15598,12124 17778,12112 17779,12159 15599,12172" shapeName="Other">
            <msink:destinationLink direction="with" ref="{EFFD270F-7561-4137-96AA-40FBCEBC861F}"/>
          </msink:context>
        </emma:interpretation>
      </emma:emma>
    </inkml:annotationXML>
    <inkml:trace contextRef="#ctx0" brushRef="#br0">0 92 0,'48'0'94,"0"-24"-78,-1 0-16,-23 24 15,48 0-15,0 0 16,0 0-16,-24 0 16,0 0-16,24 0 15,-48 0-15,0 0 16,0 0-16,24 0 15,-24 0-15,0 0 16,0 0-16,-1 0 16,1 0-16,24 0 15,-24 0-15,0 0 16,0 0-16,24 0 16,-24 0-16,0 0 15,0 0-15,0 0 16,0 0-16,0 0 15,0 0 1,0 0-16,24 0 31,-24 0-31,24 0 16,0 0-16,-24 0 16,0 0-16,23 0 15,-23 0-15,0 0 16,0 0-1,0 0-15,24 0 16,-24 0-16,0 0 16,24 0-16,0 0 15,0 0-15,-24 0 16,0 0-16,24 0 16,-24 0-16,0 0 15,24 0-15,0 0 16,-24 0-16,47 0 15,-47 0-15,0 0 16,0 0-16,0 0 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17.23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340B69B-A33E-47DD-A138-AB46F36169FD}" emma:medium="tactile" emma:mode="ink">
          <msink:context xmlns:msink="http://schemas.microsoft.com/ink/2010/main" type="inkDrawing" rotatedBoundingBox="16146,12427 17057,12368 17061,12428 16150,12488" shapeName="Other"/>
        </emma:interpretation>
      </emma:emma>
    </inkml:annotationXML>
    <inkml:trace contextRef="#ctx0" brushRef="#br0">0 72 0,'24'0'0,"24"0"15,-24-24 1,24 24 0,0-24-16,-1 0 15,-23 24-15,24 0 16,0 0-16,0 0 15,0 0-15,24 0 16,-24 0-16,0 0 16,0 0-1,0 0-15,0 0 16,0 0-16,-24 0 16,-1 0-16,1 0 15,0 0-15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20.51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98811218-0903-44D5-8A29-C5B16A715182}" emma:medium="tactile" emma:mode="ink">
          <msink:context xmlns:msink="http://schemas.microsoft.com/ink/2010/main" type="inkDrawing" rotatedBoundingBox="1662,12733 5218,12428 5271,13035 1714,13340" shapeName="Other"/>
        </emma:interpretation>
      </emma:emma>
    </inkml:annotationXML>
    <inkml:trace contextRef="#ctx0" brushRef="#br0">0 629 0,'24'0'46,"23"0"1,-47-24-31,24 24 0,0 0-16,0-24 15,-24 0-15,48 24 16,-24 0-1,0-24-15,0 24 16,24 0 0,-24-24-16,0 0 15,0 24-15,0 0 16,0-24 0,24 0-1,-24 24-15,0-24 16,0 24-16,24-24 15,-24 24-15,24-24 16,-25 0-16,25 24 16,-24-24-16,24 0 15,0 24 1,0-24-16,-24 0 16,24 0-1,-24 24-15,0 0 16,0 0-1,24 0-15,0-24 16,0 0-16,0 24 16,-24 0-16,47 0 15,-23-24-15,0 0 16,-24 24 0,0 0-16,24 0 15,0 0-15,0-24 16,-48 0-16,24 24 15,24 0-15,-24 0 16,24 0-16,-24 0 16,0 0-16,24-23 15,0 23 1,-24 0-16,-1 0 16,1-24-16,24 0 15,-24 24 1,24 0-16,-24 0 15,0 0 1,0 0 0,24 0-16,-24 0 15,24 0-15,-24 0 16,48 0 0,-48 0-16,0 0 15,0 0-15,24 0 16,-24 0-1,0 0 1,0 0 0,-1 0-16,25 0 15,0 24 1,0-24-16,0 24 16,-24-1-16,24 1 15,-24-24-15,0 24 16,24 0-16,-24 0 15,0-24 1,0 24-16,24 0 16,-24-24-16,0 24 15,24 24-15,-24-48 16,-1 24-16,25-24 16,-24 24-1,0 0-15,0-24 16,0 24-16,24 0 31,-24-24 0,0 24-31,0 0 16,0-24 0,0 24 30,0-24-14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23.29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7F6E0EFF-9FC6-4E6C-B15C-94E3D8D04975}" emma:medium="tactile" emma:mode="ink">
          <msink:context xmlns:msink="http://schemas.microsoft.com/ink/2010/main" type="inkDrawing" rotatedBoundingBox="4072,14166 6109,14138 6110,14181 4073,14208" shapeName="Other"/>
        </emma:interpretation>
      </emma:emma>
    </inkml:annotationXML>
    <inkml:trace contextRef="#ctx0" brushRef="#br0">0 87 0,'0'-24'15,"24"24"17,0 0-1,0 0-16,0 0-15,0 0 16,0 0 0,0 0-16,0 0 15,0 0-15,-1 0 16,1 0-16,0 0 16,0 0-16,0 0 15,24-24-15,0 24 16,-24 0-1,24 0-15,-24 0 16,24 0-16,0 0 16,0 0-16,-24 0 15,0 0-15,24 0 16,24 0-16,-25 0 16,1 0-16,24 0 15,0 0-15,-24 0 16,24 0-16,-24 0 15,0 0-15,0 0 16,24 0 0,-24 0-16,-24 0 15,-1 0-15,25 0 16,0 0-16,-24 0 16,24 0-16,0 0 15,0 0-15,0 0 16,24 0-16,-24 0 15,-24 0-15,0 0 16,24 0-16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29.21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60226D56-7F80-4881-9A42-4EED45F7DF21}" emma:medium="tactile" emma:mode="ink">
          <msink:context xmlns:msink="http://schemas.microsoft.com/ink/2010/main" type="inkDrawing" rotatedBoundingBox="28184,12427 31629,12290 31653,12867 28207,13004" semanticType="callout" shapeName="Other">
            <msink:sourceLink direction="with" ref="{2595690B-00D8-4A1E-A771-4DDE47B12E09}"/>
            <msink:sourceLink direction="with" ref="{133CC68E-1667-4826-A134-A8EEB23B3B02}"/>
          </msink:context>
        </emma:interpretation>
      </emma:emma>
    </inkml:annotationXML>
    <inkml:trace contextRef="#ctx0" brushRef="#br0">0 516 0,'0'24'62,"24"-24"1,0 0-48,-24-24 1,24 24 0,0-24-16,0 0 15,0 24 1,0-24-1,24 24 1,-25 0-16,1-24 16,-24 0-16,24 24 15,24 0 1,-48-24 0,24 24-1,0 0-15,24-24 16,-24 24-16,-24-24 15,24 24 1,24 0-16,-24-24 16,0 24 15,24-24-15,0 1-1,-24-1 1,24 24-1,-24 0 1,0 0-16,0 0 16,0-24-16,-1 24 15,-23-24-15,24 24 16,0 0-16,0-24 16,0 24-16,0 0 15,0 0-15,0 0 16,0-24-16,24 0 15,0 24 1,-24 0 0,24 0-16,-24 0 31,24-24-15,0 24-1,-24-24 1,0 24 15,0 0-31,0 0 16,0 0-16,0-24 15,-1 24-15,1 0 16,0 0-16,0-24 16,0 24-1,0 0 1,0 0-1,0 0 1,0 0-16,0 0 16,24 0-1,-24 0 1,24 0 0,-24 0-1,0 0 16,24 0-15,-24 0 0,48 0-16,-48 0 15,0 0-15,0 0 16,23 0-16,-23 0 31,24 0-15,-24 0 15,24 24-31,-24-24 16,0 0-1,48 0-15,-48 0 16,0 0-16,0 24 16,0 0-16,0-24 31,24 24-16,0 0 1,0-24 0,-24 24-16,0 0 15,23-24-15,25 48 16,-48-48 0,48 24-16,-48-1 15,0-23 1,24 24-16,-24-24 15,0 24-15,0-24 16,24 24 0,-24 0-1,24-24-15,-24 24 16,0 0-16,24 0 16,-24-24-16,0 0 15,-1 24 32,1 0-31,0 0 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32.42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2595690B-00D8-4A1E-A771-4DDE47B12E09}" emma:medium="tactile" emma:mode="ink">
          <msink:context xmlns:msink="http://schemas.microsoft.com/ink/2010/main" type="inkDrawing" rotatedBoundingBox="30167,14208 31820,14183 31821,14208 30168,14234" shapeName="Other">
            <msink:destinationLink direction="with" ref="{60226D56-7F80-4881-9A42-4EED45F7DF21}"/>
          </msink:context>
        </emma:interpretation>
      </emma:emma>
    </inkml:annotationXML>
    <inkml:trace contextRef="#ctx0" brushRef="#br0">0 50 0,'-24'0'47,"72"0"15,-24 0-62,24-24 16,-24 24-16,23 0 16,1 0-16,0 0 15,-24 0-15,24 0 16,0 0-16,0 0 15,-24 0-15,48 0 16,0 0-16,0 0 16,0 0-16,23 0 15,1 0-15,0 0 16,-24 0-16,0 0 16,-24 0-16,0 0 15,24 0-15,-48 0 16,23 0-16,-23 0 15,24 0-15,0-24 16,-24 24 0,0 0-1,0 0-15,0 0 47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33.23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E804B4C-A973-4B48-8F57-566429E95AD2}" emma:medium="tactile" emma:mode="ink">
          <msink:context xmlns:msink="http://schemas.microsoft.com/ink/2010/main" type="inkDrawing" rotatedBoundingBox="30839,14520 31462,14520 31462,14535 30839,14535" shapeName="Other"/>
        </emma:interpretation>
      </emma:emma>
    </inkml:annotationXML>
    <inkml:trace contextRef="#ctx0" brushRef="#br0">0 0 0,'24'0'93,"24"0"-93,23 0 16,1 0-16,0 0 16,-24 0-1,0 0-15,24 0 16,-48 0-16,0 0 16,0 0 15,0 0 0,0 0-31,0 0 16,0 0-1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36.42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33CC68E-1667-4826-A134-A8EEB23B3B02}" emma:medium="tactile" emma:mode="ink">
          <msink:context xmlns:msink="http://schemas.microsoft.com/ink/2010/main" type="inkDrawing" rotatedBoundingBox="30240,12843 30255,12843 30255,12858 30240,12858" shapeName="Other">
            <msink:destinationLink direction="with" ref="{60226D56-7F80-4881-9A42-4EED45F7DF21}"/>
          </msink:context>
        </emma:interpretation>
      </emma:emma>
    </inkml:annotationXML>
    <inkml:trace contextRef="#ctx0" brushRef="#br0">0 0 0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41.38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ECFF66B-4163-4739-9531-E489AEC1CF54}" emma:medium="tactile" emma:mode="ink">
          <msink:context xmlns:msink="http://schemas.microsoft.com/ink/2010/main" type="inkDrawing" rotatedBoundingBox="1800,14776 6448,14835 6443,15225 1795,15166" shapeName="Other"/>
        </emma:interpretation>
      </emma:emma>
    </inkml:annotationXML>
    <inkml:trace contextRef="#ctx0" brushRef="#br0">0 404 0,'0'-23'63,"24"23"-48,0 0 1,0-24-16,0 0 15,0 24-15,24-24 16,-24 24 15,24-24 1,-48 0-32,24 24 15,24-24 1,-24 0-1,0 24 1,-24-24-16,24 24 16,0-24-1,0 24-15,0-24 16,0 24 15,0-24-31,0 24 31,24 0-15,-25 0 0,1 0-16,0-24 15,24 24 1,-24 0-16,0-24 16,24 24-1,-24 0-15,24 0 16,-24-24-1,0 24 1,0 0-16,0 0 16,24 0-16,0 0 15,0 0-15,24 0 16,-24 0-16,-1 0 16,1 0-16,-24 0 15,24 0-15,-24 0 16,0 0-16,24 0 15,-24 0-15,0 0 16,0 0-16,0 0 16,0 0-16,0 0 15,0 0-15,0 0 16,0 0-16,0 0 16,0 0-16,0 0 15,0 0-15,0 0 16,23 0-16,-23 0 15,0 0-15,0 0 16,24 0-16,-24 0 16,0 0-16,24 0 15,-24 0-15,0 0 16,0 0-16,24 0 16,0 0-1,0 0 1,0 0-16,-24 0 15,0 0-15,48 0 16,-48 0 0,47 24-16,1 0 15,-48-24-15,24 0 16,0 0-16,-24 0 16,48 0-16,-48 0 15,24 0-15,0 0 16,0 0-16,0 0 15,0 0-15,-1 0 16,-23 0-16,0 0 16,24 0-16,24 0 15,24 24-15,-48-24 16,0 0-16,24 0 16,0 0-16,-24 0 15,0 0-15,-1 0 16,-23 0-16,0 0 15,0 0-15,24 24 32,0 0 15,0 0-32,-24-24-15,24 24 16,0 0-16,0-24 15,-24 24-15,48 0 16,-48-24 0,0 0-1,0 0 1,0 24 0,23 0-1,1-24-15,-24 24 16,0-24-16,24 24 15,-24-24-15,0 0 16,0 0-16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49.49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D778EEA-83D2-41E2-9A75-4E96170E7645}" emma:medium="tactile" emma:mode="ink">
          <msink:context xmlns:msink="http://schemas.microsoft.com/ink/2010/main" type="inkDrawing" rotatedBoundingBox="3664,16129 4551,16109 4552,16133 3665,16153" shapeName="Other"/>
        </emma:interpretation>
      </emma:emma>
    </inkml:annotationXML>
    <inkml:trace contextRef="#ctx0" brushRef="#br0">0 26 0,'24'0'234,"0"0"-187,0 0-16,0 0 0,0 0-31,0 0 32,-24-24-17,24 24 1,0 0 0,0 0-16,0 0 31,0 0-16,0 0 32,0 0-31,0 0 0,0 0-1,0 0-15,0 0 16,0 0 31,0 0-16,0 0 0,0 0-15,0 0 15,0 0 0,0 0-15,0 0 0,0 0 468,-1 0 0,1 0-468,0 0 0,0 0 46,0 0-46,0 0-1,0 0 17,0 0-17,0 0 79,0 0 125,0 0-204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51.87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1B9520C-11D5-41F8-86BD-9ABAFA1DEF85}" emma:medium="tactile" emma:mode="ink">
          <msink:context xmlns:msink="http://schemas.microsoft.com/ink/2010/main" type="inkDrawing" rotatedBoundingBox="4528,16174 6661,16174 6661,16189 4528,16189" shapeName="Other">
            <msink:destinationLink direction="to" ref="{EA999BF7-6799-42C6-9B30-B43FDA02B121}"/>
          </msink:context>
        </emma:interpretation>
      </emma:emma>
    </inkml:annotationXML>
    <inkml:trace contextRef="#ctx0" brushRef="#br0">0 0 0,'24'0'125,"0"0"-109,0 0-1,24 0-15,-24 0 16,24 0 0,-24 0-1,0 0-15,0 0 16,0 0 0,0 0-16,0 0 15,0 0-15,23 0 16,1 0-16,-24 0 15,24 0-15,0 0 16,0 0 0,-24 0-16,24 0 15,-24 0-15,24 0 16,-24 0-16,0 0 16,0 0-1,24 0-15,-24 0 16,0 0-16,24 0 15,0 0-15,-25 0 16,1 0-16,0 0 16,24 0-16,-24 0 15,0 0-15,24 0 16,-24 0-16,24 0 16,-24 0-1,0 0-15,0 0 16,48 0-16,-48 0 15,24 0-15,0 0 16,0 0-16,-1 0 16,1 0-16,-24 0 15,0 0-15,0 0 16,24 0-16,-24 0 16,24 0-16,0 0 15,0 0 1,24 0-16,-48 0 15,0 0 1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7:52.85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E7E77EA-528B-4C53-B183-4B3412C02F7B}" emma:medium="tactile" emma:mode="ink">
          <msink:context xmlns:msink="http://schemas.microsoft.com/ink/2010/main" type="inkDrawing" rotatedBoundingBox="3737,16461 4504,16465 4503,16489 3736,16484" shapeName="Other">
            <msink:destinationLink direction="to" ref="{EA999BF7-6799-42C6-9B30-B43FDA02B121}"/>
          </msink:context>
        </emma:interpretation>
      </emma:emma>
    </inkml:annotationXML>
    <inkml:trace contextRef="#ctx0" brushRef="#br0">0 0 0,'0'24'16,"24"-24"0,0 0-16,24 0 15,-24 0 1,0 0 0,24 0-1,-24 0-15,0 0 16,0 0-16,24 0 15,-24 0-15,24 0 16,-24 0-16,24 0 16,0 0-16,-24 0 15,23 0-15,1 0 16,-24 0 0,0 0-16,0 0 15,0 0 1,0 0-1,0 0 1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8:00.08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A999BF7-6799-42C6-9B30-B43FDA02B121}" emma:medium="tactile" emma:mode="ink">
          <msink:context xmlns:msink="http://schemas.microsoft.com/ink/2010/main" type="inkDrawing" rotatedBoundingBox="2880,16740 5995,16786 5989,17153 2875,17108" semanticType="callout" shapeName="Other">
            <msink:sourceLink direction="to" ref="{51B9520C-11D5-41F8-86BD-9ABAFA1DEF85}"/>
            <msink:sourceLink direction="to" ref="{1E7E77EA-528B-4C53-B183-4B3412C02F7B}"/>
          </msink:context>
        </emma:interpretation>
      </emma:emma>
    </inkml:annotationXML>
    <inkml:trace contextRef="#ctx0" brushRef="#br0">0 355 0,'24'-24'78,"0"0"-47,0 1-31,0 23 16,0-24-1,0 24 1,-1-24-16,1 0 16,24 0-1,-24 24 1,24-24-16,-48 0 15,24 24-15,0 0 16,24-24 0,-24 24-1,0 0 17,0-24-17,0 0-15,0 24 16,0 0-1,0 0 1,-24-24-16,24 24 31,0 0-15,0 0-16,0 0 16,0 0-1,24 0-15,-24 0 16,-1 0-1,1 0-15,24 0 16,0 0-16,24-24 16,-48 24-16,24 0 15,0 0-15,0 0 16,0 0-16,-24 0 16,0 0-16,24 0 15,-24 0-15,0 0 16,0 0-1,0 0 1,23 0-16,-23 0 16,24 0-1,-24 0-15,24 0 16,-24 0-16,0 0 16,0 0-16,0 0 15,0 0-15,0 0 16,0 0-1,0 0 1,0 0-16,0 0 16,0 0-1,0 0-15,0 0 16,0 0 0,0 0-16,0 0 15,24 0-15,-24 0 16,-1 0-1,1 0-15,0 0 16,48 0-16,-48 24 16,0-24-1,48 0-15,-24 24 16,-24 0 0,24-24-16,-24 0 15,48 24-15,-48-24 16,24 0-1,0 24-15,-24-24 32,0 0-32,-1 24 15,1-24 17,0 0-32,0 24 15,0 0-15,0-24 16,24 24-1,-24-24 1,0 0 0,0 24 15,0 0-31,0-24 16,24 23 15,-48 1-31,24-24 15,0 0 1,0 48 0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8:04.08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5C61BE5-DCA3-4639-BE51-27456B3FE2AE}" emma:medium="tactile" emma:mode="ink">
          <msink:context xmlns:msink="http://schemas.microsoft.com/ink/2010/main" type="inkDrawing" rotatedBoundingBox="4816,18197 6805,18213 6804,18236 4815,18220" shapeName="Other"/>
        </emma:interpretation>
      </emma:emma>
    </inkml:annotationXML>
    <inkml:trace contextRef="#ctx0" brushRef="#br0">0 19 0,'24'0'203,"0"0"-187,0 0-1,0 0 1,-1 0-1,1 0 1,24 0 0,-24 0-1,0 0 1,0 0 0,24 0-16,0 0 15,-24 0 1,24 0-1,-24 0 1,0 0-16,0 0 16,0 0-16,24 0 15,-24 0-15,0 0 16,24 0 0,0 0-16,-1 0 15,1 0-15,0 0 16,0 0-16,0 0 15,24 0-15,-24 0 16,24 0-16,0 0 16,-24 0-16,0 0 15,0 0-15,-1 0 16,-23 0-16,48 0 16,-48 0-16,24 0 15,-24 0 1,0 0-16,24 0 15,24 24-15,-24-24 16,0 0 0,-24 0-16,48 0 15,-48 0-15,0 0 16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8:06.09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9995826-5159-4A31-884F-BE3F7822B06B}" emma:medium="tactile" emma:mode="ink">
          <msink:context xmlns:msink="http://schemas.microsoft.com/ink/2010/main" type="inkDrawing" rotatedBoundingBox="12469,16696 15533,16566 15551,16989 12487,17118" shapeName="Other"/>
        </emma:interpretation>
      </emma:emma>
    </inkml:annotationXML>
    <inkml:trace contextRef="#ctx0" brushRef="#br0">0 451 0,'24'0'31,"0"-48"1,-1 48-32,-23-24 15,48 24-15,-48-24 16,48 0-16,-24 24 16,0-24-16,24 0 31,-24 0-31,0 0 31,0 24-15,0 0-16,0 0 15,-24-24 1,48 0-16,0 24 16,-24 0-1,24-24-15,24 24 16,0-24-16,-25 24 15,25 0-15,-24-24 16,0 0-16,-24 24 16,48-24-16,-48 24 15,24 0-15,0 0 16,0 0-16,0 0 16,0 0-16,23 0 15,1 0-15,0 0 16,24 0-16,0 0 15,-72 0-15,24 0 16,24 0-16,0 0 16,-24 0-16,-24 0 15,-1 0-15,25 0 16,-24 0-16,24 0 16,-24 0-16,24 0 15,24 0 1,-48 0-16,24 0 15,-24 0-15,24 0 16,0 0-16,-24 0 16,24 0-1,0 0 1,-24 0-16,-1 0 16,1 24-1,0 0 1,24 0-16,-24 0 15,24 24-15,-24-48 16,0 24-16,24 0 16,-24 0-16,24 0 15,-24-24-15,0 24 16,24 0 0,-24 24 30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8:08.31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51A3840-6951-4F7C-8ADA-B6A4C1D98788}" emma:medium="tactile" emma:mode="ink">
          <msink:context xmlns:msink="http://schemas.microsoft.com/ink/2010/main" type="inkDrawing" rotatedBoundingBox="14544,18235 16342,18235 16342,18250 14544,18250" shapeName="Other"/>
        </emma:interpretation>
      </emma:emma>
    </inkml:annotationXML>
    <inkml:trace contextRef="#ctx0" brushRef="#br0">0 0 0,'24'0'78,"0"0"-63,0 0 1,24 0 0,-24 0-16,0 0 15,0 0 1,0 0 0,24 0-1,0 0-15,-24 0 16,0 0-16,24 0 15,0 0-15,0 0 16,-1 0-16,1 0 16,0 0-16,-24 0 15,48 0-15,-48 0 16,0 0-16,0 0 16,24 0-16,-24 0 15,24 0 1,0 0-16,24 0 15,0 0-15,-24 0 16,-1 0-16,-23 0 16,48 0-16,-48 0 15,0 0 1,0 0-16,24 0 16,-24 0-1,24 0-15,-24 0 16,0 0-1,0 0-15,0 0 32,0 0-17,0 0 1,0 0-16,0 0 16,0 0-1,0 0-15,0 0 16,0 0-1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28:09.18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F56C9B8-A9DE-474F-BD16-4E5FFE68BD86}" emma:medium="tactile" emma:mode="ink">
          <msink:context xmlns:msink="http://schemas.microsoft.com/ink/2010/main" type="inkDrawing" rotatedBoundingBox="15191,18642 15599,18642 15599,18657 15191,18657" shapeName="Other"/>
        </emma:interpretation>
      </emma:emma>
    </inkml:annotationXML>
    <inkml:trace contextRef="#ctx0" brushRef="#br0">0 0 0,'24'0'78,"0"0"-63,0 0-15,0 0 16,0 0-16,24 0 16,-24 0-16,0 0 15,0 0-15,24 0 16,-24 0-16,0 0 15,0 0 1,0 0 15,0 0 16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FA65C-7B29-4FF7-AC13-19EC1B6F5B9E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E92A-59F0-4309-B7A4-C66EFCAE9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59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E92A-59F0-4309-B7A4-C66EFCAE9A3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42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E92A-59F0-4309-B7A4-C66EFCAE9A3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61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5C054-C179-43C0-89B1-F6D768983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1C57E3-F46E-4CA5-81E5-BCF8254A9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2FE482-1D73-414E-BEB7-6DFFC25F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D126FA-FE40-4064-94ED-C2A67207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FAA5E1-5824-4B00-94CD-52D78718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19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C497E-19BD-457E-AF4D-C2805924E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4B9967-3278-415A-BBF2-EA4629745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98028-56E9-4CAF-B7D7-CF176617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EBD67-EBF7-4DBE-B163-B35A65F8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53D47E-44F5-4F17-A663-2DED5B5D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8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1B3B8-EBBA-49C9-9E73-67EDACDD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23D5B6-857A-43F8-9150-4570C341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C178D9-FC15-4CAC-A522-ADBCF59EF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26FC8D-46F5-446A-9333-4A48FB44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8174D0-9192-4E64-AC14-CDF5C9EB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5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BD0B-852A-47E2-810D-4804FFC3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D991F7-6049-4F03-A8E7-B75D8DDDA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109305-9927-4A93-95E1-78BC71DCC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AF4D4C-E8F6-4815-89D6-9C56C7BC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944589-70DB-4A09-8440-C525AA9A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389324-9958-4228-88DB-29FB78F9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2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2E407-E8A5-4F98-85F2-617B9310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868C22-B9BD-4AD2-B82C-9B6DEC9F7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00C1E6-F6DC-48FF-BAEC-FBA87921F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AA68C0-7B17-4C97-BBFF-5374A43C4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594882-92BD-4372-89B5-4C99B96E1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706E1A-14B2-4A9C-80FA-6A5933F7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45650A-ED85-4373-B464-B323895E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55664D-6CFB-4461-9804-4C519B5A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7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434CE-8BE2-4C73-ADA0-2CEEC09B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88FAA8-D842-48A0-B56A-AAADE2131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A4CBAF-641E-40B6-B413-7E45357C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20DA4B-21D3-4DF0-9F31-4303A8E2E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5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FE3E33-5EDE-4FCE-B901-3D507123B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53457C-82CF-470E-A7A5-AA977C68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C2E825-AD21-4D51-A4E6-87FC15E4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982C-9C8C-4B1A-AD0D-D4094066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24A04F-F26A-4D34-A753-3C26AF334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C80CE8-E7FD-429E-9F87-5185A44C7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FA9C7C-3285-4AF6-AD29-2423BB49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5CDD95-A01C-478A-8A99-7B708490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73536A-CA20-4863-9E32-21F6311C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19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009DA-E7C5-448B-906A-0DB10CE7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E829A5-FDB0-4838-8C48-716B1381E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E91FDF-1147-4B90-B40A-7E07956A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88F6EA-76AF-4E1B-A17D-E5B85E5C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7F8913-CA97-483C-B90E-9AAA8E2D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1020D6-5727-45FA-94C2-81FF206C7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0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74A3B-9015-4029-8DC2-14CFF6315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241832-6AF9-4968-BEEF-3F967F6C1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673268-E751-4458-9945-F5596C6CF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4FF82E-7370-4646-8186-808FEB94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D7C5D4-FE33-414B-8B64-3BC9567A1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4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7BC921-76EA-434F-AEF0-DD666FCD7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D1E7FC-4E22-461E-A708-061746F363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34ADE3-67AD-4C00-B8C9-ECE53250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8BAF6-1418-4F38-8163-EA79EAC5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E72A6D-5869-40F8-BA3F-02F28EA1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6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57547-A53B-440B-8EFD-1432CC0A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C90E17-B495-4CB9-ABD0-5A2D86EC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6FA97A-7374-4D50-952C-E2726C64E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E346D3-0030-46A3-A966-0EA9C009A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85526-737E-4EE3-B100-2658DF3C1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.emf"/><Relationship Id="rId1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1.emf"/><Relationship Id="rId21" Type="http://schemas.openxmlformats.org/officeDocument/2006/relationships/customXml" Target="../ink/ink17.xml"/><Relationship Id="rId42" Type="http://schemas.openxmlformats.org/officeDocument/2006/relationships/image" Target="../media/image79.emf"/><Relationship Id="rId47" Type="http://schemas.openxmlformats.org/officeDocument/2006/relationships/customXml" Target="../ink/ink30.xml"/><Relationship Id="rId63" Type="http://schemas.openxmlformats.org/officeDocument/2006/relationships/customXml" Target="../ink/ink38.xml"/><Relationship Id="rId68" Type="http://schemas.openxmlformats.org/officeDocument/2006/relationships/image" Target="../media/image92.emf"/><Relationship Id="rId16" Type="http://schemas.openxmlformats.org/officeDocument/2006/relationships/image" Target="../media/image66.emf"/><Relationship Id="rId11" Type="http://schemas.openxmlformats.org/officeDocument/2006/relationships/customXml" Target="../ink/ink12.xml"/><Relationship Id="rId32" Type="http://schemas.openxmlformats.org/officeDocument/2006/relationships/image" Target="../media/image74.emf"/><Relationship Id="rId37" Type="http://schemas.openxmlformats.org/officeDocument/2006/relationships/customXml" Target="../ink/ink25.xml"/><Relationship Id="rId53" Type="http://schemas.openxmlformats.org/officeDocument/2006/relationships/customXml" Target="../ink/ink33.xml"/><Relationship Id="rId58" Type="http://schemas.openxmlformats.org/officeDocument/2006/relationships/image" Target="../media/image87.emf"/><Relationship Id="rId74" Type="http://schemas.openxmlformats.org/officeDocument/2006/relationships/image" Target="../media/image95.emf"/><Relationship Id="rId79" Type="http://schemas.openxmlformats.org/officeDocument/2006/relationships/customXml" Target="../ink/ink46.xml"/><Relationship Id="rId5" Type="http://schemas.openxmlformats.org/officeDocument/2006/relationships/customXml" Target="../ink/ink9.xml"/><Relationship Id="rId61" Type="http://schemas.openxmlformats.org/officeDocument/2006/relationships/customXml" Target="../ink/ink37.xml"/><Relationship Id="rId19" Type="http://schemas.openxmlformats.org/officeDocument/2006/relationships/customXml" Target="../ink/ink16.xml"/><Relationship Id="rId14" Type="http://schemas.openxmlformats.org/officeDocument/2006/relationships/image" Target="../media/image65.emf"/><Relationship Id="rId22" Type="http://schemas.openxmlformats.org/officeDocument/2006/relationships/image" Target="../media/image69.emf"/><Relationship Id="rId27" Type="http://schemas.openxmlformats.org/officeDocument/2006/relationships/customXml" Target="../ink/ink20.xml"/><Relationship Id="rId30" Type="http://schemas.openxmlformats.org/officeDocument/2006/relationships/image" Target="../media/image73.emf"/><Relationship Id="rId35" Type="http://schemas.openxmlformats.org/officeDocument/2006/relationships/customXml" Target="../ink/ink24.xml"/><Relationship Id="rId43" Type="http://schemas.openxmlformats.org/officeDocument/2006/relationships/customXml" Target="../ink/ink28.xml"/><Relationship Id="rId48" Type="http://schemas.openxmlformats.org/officeDocument/2006/relationships/image" Target="../media/image82.emf"/><Relationship Id="rId56" Type="http://schemas.openxmlformats.org/officeDocument/2006/relationships/image" Target="../media/image86.emf"/><Relationship Id="rId64" Type="http://schemas.openxmlformats.org/officeDocument/2006/relationships/image" Target="../media/image90.emf"/><Relationship Id="rId69" Type="http://schemas.openxmlformats.org/officeDocument/2006/relationships/customXml" Target="../ink/ink41.xml"/><Relationship Id="rId77" Type="http://schemas.openxmlformats.org/officeDocument/2006/relationships/customXml" Target="../ink/ink45.xml"/><Relationship Id="rId8" Type="http://schemas.openxmlformats.org/officeDocument/2006/relationships/image" Target="../media/image62.emf"/><Relationship Id="rId51" Type="http://schemas.openxmlformats.org/officeDocument/2006/relationships/customXml" Target="../ink/ink32.xml"/><Relationship Id="rId72" Type="http://schemas.openxmlformats.org/officeDocument/2006/relationships/image" Target="../media/image94.emf"/><Relationship Id="rId80" Type="http://schemas.openxmlformats.org/officeDocument/2006/relationships/image" Target="../media/image98.emf"/><Relationship Id="rId3" Type="http://schemas.openxmlformats.org/officeDocument/2006/relationships/customXml" Target="../ink/ink8.xml"/><Relationship Id="rId12" Type="http://schemas.openxmlformats.org/officeDocument/2006/relationships/image" Target="../media/image64.emf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33" Type="http://schemas.openxmlformats.org/officeDocument/2006/relationships/customXml" Target="../ink/ink23.xml"/><Relationship Id="rId38" Type="http://schemas.openxmlformats.org/officeDocument/2006/relationships/image" Target="../media/image77.emf"/><Relationship Id="rId46" Type="http://schemas.openxmlformats.org/officeDocument/2006/relationships/image" Target="../media/image81.emf"/><Relationship Id="rId59" Type="http://schemas.openxmlformats.org/officeDocument/2006/relationships/customXml" Target="../ink/ink36.xml"/><Relationship Id="rId67" Type="http://schemas.openxmlformats.org/officeDocument/2006/relationships/customXml" Target="../ink/ink40.xml"/><Relationship Id="rId20" Type="http://schemas.openxmlformats.org/officeDocument/2006/relationships/image" Target="../media/image68.emf"/><Relationship Id="rId41" Type="http://schemas.openxmlformats.org/officeDocument/2006/relationships/customXml" Target="../ink/ink27.xml"/><Relationship Id="rId54" Type="http://schemas.openxmlformats.org/officeDocument/2006/relationships/image" Target="../media/image85.emf"/><Relationship Id="rId62" Type="http://schemas.openxmlformats.org/officeDocument/2006/relationships/image" Target="../media/image89.emf"/><Relationship Id="rId70" Type="http://schemas.openxmlformats.org/officeDocument/2006/relationships/image" Target="../media/image93.emf"/><Relationship Id="rId75" Type="http://schemas.openxmlformats.org/officeDocument/2006/relationships/customXml" Target="../ink/ink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emf"/><Relationship Id="rId15" Type="http://schemas.openxmlformats.org/officeDocument/2006/relationships/customXml" Target="../ink/ink14.xml"/><Relationship Id="rId23" Type="http://schemas.openxmlformats.org/officeDocument/2006/relationships/customXml" Target="../ink/ink18.xml"/><Relationship Id="rId28" Type="http://schemas.openxmlformats.org/officeDocument/2006/relationships/image" Target="../media/image72.emf"/><Relationship Id="rId36" Type="http://schemas.openxmlformats.org/officeDocument/2006/relationships/image" Target="../media/image76.emf"/><Relationship Id="rId49" Type="http://schemas.openxmlformats.org/officeDocument/2006/relationships/customXml" Target="../ink/ink31.xml"/><Relationship Id="rId57" Type="http://schemas.openxmlformats.org/officeDocument/2006/relationships/customXml" Target="../ink/ink35.xml"/><Relationship Id="rId10" Type="http://schemas.openxmlformats.org/officeDocument/2006/relationships/image" Target="../media/image63.emf"/><Relationship Id="rId31" Type="http://schemas.openxmlformats.org/officeDocument/2006/relationships/customXml" Target="../ink/ink22.xml"/><Relationship Id="rId44" Type="http://schemas.openxmlformats.org/officeDocument/2006/relationships/image" Target="../media/image80.emf"/><Relationship Id="rId52" Type="http://schemas.openxmlformats.org/officeDocument/2006/relationships/image" Target="../media/image84.emf"/><Relationship Id="rId60" Type="http://schemas.openxmlformats.org/officeDocument/2006/relationships/image" Target="../media/image88.emf"/><Relationship Id="rId65" Type="http://schemas.openxmlformats.org/officeDocument/2006/relationships/customXml" Target="../ink/ink39.xml"/><Relationship Id="rId73" Type="http://schemas.openxmlformats.org/officeDocument/2006/relationships/customXml" Target="../ink/ink43.xml"/><Relationship Id="rId78" Type="http://schemas.openxmlformats.org/officeDocument/2006/relationships/image" Target="../media/image97.emf"/><Relationship Id="rId81" Type="http://schemas.openxmlformats.org/officeDocument/2006/relationships/customXml" Target="../ink/ink47.xml"/><Relationship Id="rId4" Type="http://schemas.openxmlformats.org/officeDocument/2006/relationships/image" Target="../media/image60.emf"/><Relationship Id="rId9" Type="http://schemas.openxmlformats.org/officeDocument/2006/relationships/customXml" Target="../ink/ink11.xml"/><Relationship Id="rId13" Type="http://schemas.openxmlformats.org/officeDocument/2006/relationships/customXml" Target="../ink/ink13.xml"/><Relationship Id="rId18" Type="http://schemas.openxmlformats.org/officeDocument/2006/relationships/image" Target="../media/image67.emf"/><Relationship Id="rId39" Type="http://schemas.openxmlformats.org/officeDocument/2006/relationships/customXml" Target="../ink/ink26.xml"/><Relationship Id="rId34" Type="http://schemas.openxmlformats.org/officeDocument/2006/relationships/image" Target="../media/image75.emf"/><Relationship Id="rId50" Type="http://schemas.openxmlformats.org/officeDocument/2006/relationships/image" Target="../media/image83.emf"/><Relationship Id="rId55" Type="http://schemas.openxmlformats.org/officeDocument/2006/relationships/customXml" Target="../ink/ink34.xml"/><Relationship Id="rId76" Type="http://schemas.openxmlformats.org/officeDocument/2006/relationships/image" Target="../media/image96.emf"/><Relationship Id="rId7" Type="http://schemas.openxmlformats.org/officeDocument/2006/relationships/customXml" Target="../ink/ink10.xml"/><Relationship Id="rId71" Type="http://schemas.openxmlformats.org/officeDocument/2006/relationships/customXml" Target="../ink/ink42.xml"/><Relationship Id="rId2" Type="http://schemas.openxmlformats.org/officeDocument/2006/relationships/notesSlide" Target="../notesSlides/notesSlide2.xml"/><Relationship Id="rId29" Type="http://schemas.openxmlformats.org/officeDocument/2006/relationships/customXml" Target="../ink/ink21.xml"/><Relationship Id="rId24" Type="http://schemas.openxmlformats.org/officeDocument/2006/relationships/image" Target="../media/image70.emf"/><Relationship Id="rId40" Type="http://schemas.openxmlformats.org/officeDocument/2006/relationships/image" Target="../media/image78.emf"/><Relationship Id="rId45" Type="http://schemas.openxmlformats.org/officeDocument/2006/relationships/customXml" Target="../ink/ink29.xml"/><Relationship Id="rId66" Type="http://schemas.openxmlformats.org/officeDocument/2006/relationships/image" Target="../media/image9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" y="393192"/>
            <a:ext cx="11439143" cy="2645570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900" b="1" dirty="0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ОРФОГРАФИЧЕСКИЙ ПРАКТИКУМ</a:t>
            </a:r>
            <a:endParaRPr lang="ru-RU" sz="89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24242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НЕПРОИЗНОСИМЫЕ СОГЛАСНЫЕ</a:t>
            </a:r>
            <a:endParaRPr lang="ru-RU" sz="6600" dirty="0">
              <a:latin typeface="Bahnschrift Light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499" y="4710022"/>
            <a:ext cx="1989609" cy="164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9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128016"/>
            <a:ext cx="8672945" cy="1248058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7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ИНСТРУКЦИЯ</a:t>
            </a:r>
            <a:endParaRPr lang="ru-RU" sz="67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376074"/>
            <a:ext cx="12191999" cy="5481926"/>
          </a:xfrm>
        </p:spPr>
        <p:txBody>
          <a:bodyPr numCol="1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Спиши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Подчеркни орфограмму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Выдели морфему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Если орфограмма в корне – подбери проверочное слово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Докажи, что слова родственные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Подчеркни букву-доказательство</a:t>
            </a:r>
            <a:endParaRPr lang="ru-RU" sz="44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5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466580"/>
            <a:ext cx="8672945" cy="743382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3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</a:t>
            </a:r>
            <a:endParaRPr lang="ru-RU" sz="73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39947" y="3277389"/>
            <a:ext cx="4042912" cy="449222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Bahnschrift Light" panose="020B0502040204020203" pitchFamily="34" charset="0"/>
              </a:rPr>
              <a:t>СЕР?ЦЕ</a:t>
            </a:r>
            <a:endParaRPr lang="ru-RU" sz="6000" dirty="0">
              <a:latin typeface="Bahnschrift Light" panose="020B0502040204020203" pitchFamily="34" charset="0"/>
            </a:endParaRPr>
          </a:p>
        </p:txBody>
      </p:sp>
      <p:sp>
        <p:nvSpPr>
          <p:cNvPr id="20" name="Подзаголовок 3"/>
          <p:cNvSpPr txBox="1">
            <a:spLocks/>
          </p:cNvSpPr>
          <p:nvPr/>
        </p:nvSpPr>
        <p:spPr>
          <a:xfrm>
            <a:off x="6307346" y="3277389"/>
            <a:ext cx="5305245" cy="44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 smtClean="0">
                <a:latin typeface="Bahnschrift Light" panose="020B0502040204020203" pitchFamily="34" charset="0"/>
              </a:rPr>
              <a:t>СЕРДЕЧКО</a:t>
            </a:r>
            <a:endParaRPr lang="ru-RU" sz="6000" dirty="0">
              <a:latin typeface="Bahnschrift Light" panose="020B0502040204020203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Рукописный ввод 15"/>
              <p14:cNvContentPartPr/>
              <p14:nvPr/>
            </p14:nvContentPartPr>
            <p14:xfrm>
              <a:off x="220945" y="1567406"/>
              <a:ext cx="6060600" cy="5463360"/>
            </p14:xfrm>
          </p:contentPart>
        </mc:Choice>
        <mc:Fallback>
          <p:pic>
            <p:nvPicPr>
              <p:cNvPr id="16" name="Рукописный ввод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785" y="1529246"/>
                <a:ext cx="6136920" cy="55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Рукописный ввод 20"/>
              <p14:cNvContentPartPr/>
              <p14:nvPr/>
            </p14:nvContentPartPr>
            <p14:xfrm>
              <a:off x="6863305" y="2235206"/>
              <a:ext cx="4561920" cy="3087720"/>
            </p14:xfrm>
          </p:contentPart>
        </mc:Choice>
        <mc:Fallback>
          <p:pic>
            <p:nvPicPr>
              <p:cNvPr id="21" name="Рукописный ввод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25145" y="2197046"/>
                <a:ext cx="4638240" cy="31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0" name="Рукописный ввод 29"/>
              <p14:cNvContentPartPr/>
              <p14:nvPr/>
            </p14:nvContentPartPr>
            <p14:xfrm>
              <a:off x="2113465" y="4157966"/>
              <a:ext cx="1147680" cy="73440"/>
            </p14:xfrm>
          </p:contentPart>
        </mc:Choice>
        <mc:Fallback>
          <p:pic>
            <p:nvPicPr>
              <p:cNvPr id="30" name="Рукописный ввод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85025" y="4129526"/>
                <a:ext cx="120456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7" name="Рукописный ввод 36"/>
              <p14:cNvContentPartPr/>
              <p14:nvPr/>
            </p14:nvContentPartPr>
            <p14:xfrm>
              <a:off x="1069825" y="3068966"/>
              <a:ext cx="1897920" cy="425160"/>
            </p14:xfrm>
          </p:contentPart>
        </mc:Choice>
        <mc:Fallback>
          <p:pic>
            <p:nvPicPr>
              <p:cNvPr id="37" name="Рукописный ввод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1385" y="3040526"/>
                <a:ext cx="1954800" cy="48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9" name="Рукописный ввод 38"/>
              <p14:cNvContentPartPr/>
              <p14:nvPr/>
            </p14:nvContentPartPr>
            <p14:xfrm>
              <a:off x="7220425" y="3066806"/>
              <a:ext cx="1682280" cy="384120"/>
            </p14:xfrm>
          </p:contentPart>
        </mc:Choice>
        <mc:Fallback>
          <p:pic>
            <p:nvPicPr>
              <p:cNvPr id="39" name="Рукописный ввод 3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91985" y="3038366"/>
                <a:ext cx="1739160" cy="4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1" name="Рукописный ввод 40"/>
              <p14:cNvContentPartPr/>
              <p14:nvPr/>
            </p14:nvContentPartPr>
            <p14:xfrm>
              <a:off x="8022505" y="4097486"/>
              <a:ext cx="1544400" cy="47520"/>
            </p14:xfrm>
          </p:contentPart>
        </mc:Choice>
        <mc:Fallback>
          <p:pic>
            <p:nvPicPr>
              <p:cNvPr id="41" name="Рукописный ввод 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94065" y="4069046"/>
                <a:ext cx="16012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3" name="Рукописный ввод 42"/>
              <p14:cNvContentPartPr/>
              <p14:nvPr/>
            </p14:nvContentPartPr>
            <p14:xfrm>
              <a:off x="8548825" y="4278566"/>
              <a:ext cx="423000" cy="9000"/>
            </p14:xfrm>
          </p:contentPart>
        </mc:Choice>
        <mc:Fallback>
          <p:pic>
            <p:nvPicPr>
              <p:cNvPr id="43" name="Рукописный ввод 4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20385" y="4250126"/>
                <a:ext cx="479880" cy="6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28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143307"/>
            <a:ext cx="8672945" cy="743382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9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9245" y="372852"/>
            <a:ext cx="9543691" cy="6045200"/>
          </a:xfrm>
        </p:spPr>
        <p:txBody>
          <a:bodyPr numCol="1">
            <a:normAutofit fontScale="850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Грус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ный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Опас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ное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Бессовес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ный</a:t>
            </a:r>
            <a:endParaRPr lang="ru-RU" sz="6600" dirty="0"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Мес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ность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Громоз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кий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Лес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ница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Чу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ства</a:t>
            </a:r>
            <a:r>
              <a:rPr lang="ru-RU" sz="66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Учас</a:t>
            </a:r>
            <a:r>
              <a:rPr lang="ru-RU" sz="6600" dirty="0" err="1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твовать</a:t>
            </a:r>
            <a:endParaRPr lang="ru-RU" sz="66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143307"/>
            <a:ext cx="8672945" cy="743382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b="1" u="sng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САМОПРОВЕРКА</a:t>
            </a:r>
            <a:endParaRPr lang="ru-RU" sz="49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812800"/>
            <a:ext cx="12191999" cy="6045200"/>
          </a:xfrm>
        </p:spPr>
        <p:txBody>
          <a:bodyPr numCol="1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Грус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ный (грус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ть)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Опасное (опа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Бессовес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ный (совес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ть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Мес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ность (мес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Громоз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кий (громоз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ть)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Лес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ница (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сл.сл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.) (этимологически - лезть)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Чу</a:t>
            </a:r>
            <a:r>
              <a:rPr lang="ru-RU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ства (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сл.сл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Участвовать (участие)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Рукописный ввод 6"/>
              <p14:cNvContentPartPr/>
              <p14:nvPr/>
            </p14:nvContentPartPr>
            <p14:xfrm>
              <a:off x="672745" y="756591"/>
              <a:ext cx="1346040" cy="253080"/>
            </p14:xfrm>
          </p:contentPart>
        </mc:Choice>
        <mc:Fallback xmlns="">
          <p:pic>
            <p:nvPicPr>
              <p:cNvPr id="7" name="Рукописный ввод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585" y="718431"/>
                <a:ext cx="142236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Рукописный ввод 8"/>
              <p14:cNvContentPartPr/>
              <p14:nvPr/>
            </p14:nvContentPartPr>
            <p14:xfrm>
              <a:off x="1621705" y="1406031"/>
              <a:ext cx="655920" cy="28440"/>
            </p14:xfrm>
          </p:contentPart>
        </mc:Choice>
        <mc:Fallback xmlns="">
          <p:pic>
            <p:nvPicPr>
              <p:cNvPr id="9" name="Рукописный ввод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83545" y="1367871"/>
                <a:ext cx="73224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Рукописный ввод 10"/>
              <p14:cNvContentPartPr/>
              <p14:nvPr/>
            </p14:nvContentPartPr>
            <p14:xfrm>
              <a:off x="3450505" y="848031"/>
              <a:ext cx="1234080" cy="196200"/>
            </p14:xfrm>
          </p:contentPart>
        </mc:Choice>
        <mc:Fallback xmlns="">
          <p:pic>
            <p:nvPicPr>
              <p:cNvPr id="11" name="Рукописный ввод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12345" y="809871"/>
                <a:ext cx="13104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Рукописный ввод 16"/>
              <p14:cNvContentPartPr/>
              <p14:nvPr/>
            </p14:nvContentPartPr>
            <p14:xfrm>
              <a:off x="1112665" y="1603671"/>
              <a:ext cx="794160" cy="173880"/>
            </p14:xfrm>
          </p:contentPart>
        </mc:Choice>
        <mc:Fallback xmlns="">
          <p:pic>
            <p:nvPicPr>
              <p:cNvPr id="17" name="Рукописный ввод 1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74505" y="1565511"/>
                <a:ext cx="8704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Рукописный ввод 18"/>
              <p14:cNvContentPartPr/>
              <p14:nvPr/>
            </p14:nvContentPartPr>
            <p14:xfrm>
              <a:off x="1785505" y="2156631"/>
              <a:ext cx="457560" cy="360"/>
            </p14:xfrm>
          </p:contentPart>
        </mc:Choice>
        <mc:Fallback xmlns="">
          <p:pic>
            <p:nvPicPr>
              <p:cNvPr id="19" name="Рукописный ввод 1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47345" y="2118471"/>
                <a:ext cx="5338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Рукописный ввод 29"/>
              <p14:cNvContentPartPr/>
              <p14:nvPr/>
            </p14:nvContentPartPr>
            <p14:xfrm>
              <a:off x="1751305" y="2334111"/>
              <a:ext cx="1527120" cy="185040"/>
            </p14:xfrm>
          </p:contentPart>
        </mc:Choice>
        <mc:Fallback xmlns="">
          <p:pic>
            <p:nvPicPr>
              <p:cNvPr id="30" name="Рукописный ввод 2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13145" y="2295951"/>
                <a:ext cx="160344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2" name="Рукописный ввод 31"/>
              <p14:cNvContentPartPr/>
              <p14:nvPr/>
            </p14:nvContentPartPr>
            <p14:xfrm>
              <a:off x="2976025" y="2872671"/>
              <a:ext cx="621720" cy="360"/>
            </p14:xfrm>
          </p:contentPart>
        </mc:Choice>
        <mc:Fallback xmlns="">
          <p:pic>
            <p:nvPicPr>
              <p:cNvPr id="32" name="Рукописный ввод 3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37865" y="2834511"/>
                <a:ext cx="6980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4" name="Рукописный ввод 33"/>
              <p14:cNvContentPartPr/>
              <p14:nvPr/>
            </p14:nvContentPartPr>
            <p14:xfrm>
              <a:off x="4295785" y="1423311"/>
              <a:ext cx="794160" cy="9000"/>
            </p14:xfrm>
          </p:contentPart>
        </mc:Choice>
        <mc:Fallback xmlns="">
          <p:pic>
            <p:nvPicPr>
              <p:cNvPr id="34" name="Рукописный ввод 3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257625" y="1385151"/>
                <a:ext cx="87048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5" name="Рукописный ввод 34"/>
              <p14:cNvContentPartPr/>
              <p14:nvPr/>
            </p14:nvContentPartPr>
            <p14:xfrm>
              <a:off x="4537345" y="1587111"/>
              <a:ext cx="164520" cy="360"/>
            </p14:xfrm>
          </p:contentPart>
        </mc:Choice>
        <mc:Fallback xmlns="">
          <p:pic>
            <p:nvPicPr>
              <p:cNvPr id="35" name="Рукописный ввод 34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99185" y="1548951"/>
                <a:ext cx="2408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6" name="Рукописный ввод 35"/>
              <p14:cNvContentPartPr/>
              <p14:nvPr/>
            </p14:nvContentPartPr>
            <p14:xfrm>
              <a:off x="3605665" y="1601871"/>
              <a:ext cx="750960" cy="192960"/>
            </p14:xfrm>
          </p:contentPart>
        </mc:Choice>
        <mc:Fallback xmlns="">
          <p:pic>
            <p:nvPicPr>
              <p:cNvPr id="36" name="Рукописный ввод 35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67505" y="1563711"/>
                <a:ext cx="82728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Рукописный ввод 36"/>
              <p14:cNvContentPartPr/>
              <p14:nvPr/>
            </p14:nvContentPartPr>
            <p14:xfrm>
              <a:off x="4235665" y="2139351"/>
              <a:ext cx="423000" cy="20880"/>
            </p14:xfrm>
          </p:contentPart>
        </mc:Choice>
        <mc:Fallback xmlns="">
          <p:pic>
            <p:nvPicPr>
              <p:cNvPr id="37" name="Рукописный ввод 36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197505" y="2101191"/>
                <a:ext cx="49932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Рукописный ввод 37"/>
              <p14:cNvContentPartPr/>
              <p14:nvPr/>
            </p14:nvContentPartPr>
            <p14:xfrm>
              <a:off x="4209745" y="2277231"/>
              <a:ext cx="241920" cy="360"/>
            </p14:xfrm>
          </p:contentPart>
        </mc:Choice>
        <mc:Fallback xmlns="">
          <p:pic>
            <p:nvPicPr>
              <p:cNvPr id="38" name="Рукописный ввод 37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171585" y="2239071"/>
                <a:ext cx="3182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Рукописный ввод 38"/>
              <p14:cNvContentPartPr/>
              <p14:nvPr/>
            </p14:nvContentPartPr>
            <p14:xfrm>
              <a:off x="4770265" y="2244831"/>
              <a:ext cx="1804680" cy="231480"/>
            </p14:xfrm>
          </p:contentPart>
        </mc:Choice>
        <mc:Fallback xmlns="">
          <p:pic>
            <p:nvPicPr>
              <p:cNvPr id="39" name="Рукописный ввод 38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732105" y="2206671"/>
                <a:ext cx="188100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1" name="Рукописный ввод 40"/>
              <p14:cNvContentPartPr/>
              <p14:nvPr/>
            </p14:nvContentPartPr>
            <p14:xfrm>
              <a:off x="6055825" y="2915871"/>
              <a:ext cx="638640" cy="360"/>
            </p14:xfrm>
          </p:contentPart>
        </mc:Choice>
        <mc:Fallback xmlns="">
          <p:pic>
            <p:nvPicPr>
              <p:cNvPr id="41" name="Рукописный ввод 40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017665" y="2877711"/>
                <a:ext cx="7149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3" name="Рукописный ввод 42"/>
              <p14:cNvContentPartPr/>
              <p14:nvPr/>
            </p14:nvContentPartPr>
            <p14:xfrm>
              <a:off x="6280105" y="3053751"/>
              <a:ext cx="190080" cy="11160"/>
            </p14:xfrm>
          </p:contentPart>
        </mc:Choice>
        <mc:Fallback xmlns="">
          <p:pic>
            <p:nvPicPr>
              <p:cNvPr id="43" name="Рукописный ввод 42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241945" y="3015591"/>
                <a:ext cx="26640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5" name="Рукописный ввод 44"/>
              <p14:cNvContentPartPr/>
              <p14:nvPr/>
            </p14:nvContentPartPr>
            <p14:xfrm>
              <a:off x="629905" y="3099111"/>
              <a:ext cx="1328760" cy="118800"/>
            </p14:xfrm>
          </p:contentPart>
        </mc:Choice>
        <mc:Fallback xmlns="">
          <p:pic>
            <p:nvPicPr>
              <p:cNvPr id="45" name="Рукописный ввод 44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91745" y="3060951"/>
                <a:ext cx="140508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7" name="Рукописный ввод 46"/>
              <p14:cNvContentPartPr/>
              <p14:nvPr/>
            </p14:nvContentPartPr>
            <p14:xfrm>
              <a:off x="1561225" y="3591951"/>
              <a:ext cx="647640" cy="14400"/>
            </p14:xfrm>
          </p:contentPart>
        </mc:Choice>
        <mc:Fallback xmlns="">
          <p:pic>
            <p:nvPicPr>
              <p:cNvPr id="47" name="Рукописный ввод 46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523065" y="3553791"/>
                <a:ext cx="72396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9" name="Рукописный ввод 48"/>
              <p14:cNvContentPartPr/>
              <p14:nvPr/>
            </p14:nvContentPartPr>
            <p14:xfrm>
              <a:off x="3761185" y="3047631"/>
              <a:ext cx="1113120" cy="170280"/>
            </p14:xfrm>
          </p:contentPart>
        </mc:Choice>
        <mc:Fallback xmlns="">
          <p:pic>
            <p:nvPicPr>
              <p:cNvPr id="49" name="Рукописный ввод 48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723025" y="3009471"/>
                <a:ext cx="11894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1" name="Рукописный ввод 50"/>
              <p14:cNvContentPartPr/>
              <p14:nvPr/>
            </p14:nvContentPartPr>
            <p14:xfrm>
              <a:off x="4571905" y="3640191"/>
              <a:ext cx="655920" cy="9000"/>
            </p14:xfrm>
          </p:contentPart>
        </mc:Choice>
        <mc:Fallback xmlns="">
          <p:pic>
            <p:nvPicPr>
              <p:cNvPr id="51" name="Рукописный ввод 50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533745" y="3602031"/>
                <a:ext cx="73224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5" name="Рукописный ввод 54"/>
              <p14:cNvContentPartPr/>
              <p14:nvPr/>
            </p14:nvContentPartPr>
            <p14:xfrm>
              <a:off x="698665" y="3805431"/>
              <a:ext cx="2036160" cy="206280"/>
            </p14:xfrm>
          </p:contentPart>
        </mc:Choice>
        <mc:Fallback xmlns="">
          <p:pic>
            <p:nvPicPr>
              <p:cNvPr id="55" name="Рукописный ввод 54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60505" y="3767271"/>
                <a:ext cx="21124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7" name="Рукописный ввод 56"/>
              <p14:cNvContentPartPr/>
              <p14:nvPr/>
            </p14:nvContentPartPr>
            <p14:xfrm>
              <a:off x="2311825" y="4342191"/>
              <a:ext cx="716400" cy="14400"/>
            </p14:xfrm>
          </p:contentPart>
        </mc:Choice>
        <mc:Fallback xmlns="">
          <p:pic>
            <p:nvPicPr>
              <p:cNvPr id="57" name="Рукописный ввод 56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273665" y="4304031"/>
                <a:ext cx="79272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9" name="Рукописный ввод 58"/>
              <p14:cNvContentPartPr/>
              <p14:nvPr/>
            </p14:nvContentPartPr>
            <p14:xfrm>
              <a:off x="4813465" y="3743871"/>
              <a:ext cx="147240" cy="360"/>
            </p14:xfrm>
          </p:contentPart>
        </mc:Choice>
        <mc:Fallback xmlns="">
          <p:pic>
            <p:nvPicPr>
              <p:cNvPr id="59" name="Рукописный ввод 58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775305" y="3705711"/>
                <a:ext cx="2235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0" name="Рукописный ввод 59"/>
              <p14:cNvContentPartPr/>
              <p14:nvPr/>
            </p14:nvContentPartPr>
            <p14:xfrm>
              <a:off x="4106065" y="3766551"/>
              <a:ext cx="1811880" cy="210600"/>
            </p14:xfrm>
          </p:contentPart>
        </mc:Choice>
        <mc:Fallback xmlns="">
          <p:pic>
            <p:nvPicPr>
              <p:cNvPr id="60" name="Рукописный ввод 59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067905" y="3728391"/>
                <a:ext cx="188820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3" name="Рукописный ввод 62"/>
              <p14:cNvContentPartPr/>
              <p14:nvPr/>
            </p14:nvContentPartPr>
            <p14:xfrm>
              <a:off x="5615905" y="4349031"/>
              <a:ext cx="785160" cy="33480"/>
            </p14:xfrm>
          </p:contentPart>
        </mc:Choice>
        <mc:Fallback xmlns="">
          <p:pic>
            <p:nvPicPr>
              <p:cNvPr id="63" name="Рукописный ввод 62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577745" y="4310871"/>
                <a:ext cx="86148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4" name="Рукописный ввод 63"/>
              <p14:cNvContentPartPr/>
              <p14:nvPr/>
            </p14:nvContentPartPr>
            <p14:xfrm>
              <a:off x="5814265" y="4468551"/>
              <a:ext cx="327960" cy="26280"/>
            </p14:xfrm>
          </p:contentPart>
        </mc:Choice>
        <mc:Fallback xmlns="">
          <p:pic>
            <p:nvPicPr>
              <p:cNvPr id="64" name="Рукописный ввод 63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776105" y="4430391"/>
                <a:ext cx="4042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6" name="Рукописный ввод 65"/>
              <p14:cNvContentPartPr/>
              <p14:nvPr/>
            </p14:nvContentPartPr>
            <p14:xfrm>
              <a:off x="612625" y="4518231"/>
              <a:ext cx="1285560" cy="226800"/>
            </p14:xfrm>
          </p:contentPart>
        </mc:Choice>
        <mc:Fallback xmlns="">
          <p:pic>
            <p:nvPicPr>
              <p:cNvPr id="66" name="Рукописный ввод 65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74465" y="4480071"/>
                <a:ext cx="136188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8" name="Рукописный ввод 67"/>
              <p14:cNvContentPartPr/>
              <p14:nvPr/>
            </p14:nvContentPartPr>
            <p14:xfrm>
              <a:off x="1466545" y="5084151"/>
              <a:ext cx="733680" cy="31680"/>
            </p14:xfrm>
          </p:contentPart>
        </mc:Choice>
        <mc:Fallback xmlns="">
          <p:pic>
            <p:nvPicPr>
              <p:cNvPr id="68" name="Рукописный ввод 67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428385" y="5045991"/>
                <a:ext cx="810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70" name="Рукописный ввод 69"/>
              <p14:cNvContentPartPr/>
              <p14:nvPr/>
            </p14:nvContentPartPr>
            <p14:xfrm>
              <a:off x="10153345" y="4446591"/>
              <a:ext cx="1242360" cy="195840"/>
            </p14:xfrm>
          </p:contentPart>
        </mc:Choice>
        <mc:Fallback xmlns="">
          <p:pic>
            <p:nvPicPr>
              <p:cNvPr id="70" name="Рукописный ввод 69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115185" y="4408431"/>
                <a:ext cx="131868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72" name="Рукописный ввод 71"/>
              <p14:cNvContentPartPr/>
              <p14:nvPr/>
            </p14:nvContentPartPr>
            <p14:xfrm>
              <a:off x="10869385" y="5106111"/>
              <a:ext cx="586800" cy="18360"/>
            </p14:xfrm>
          </p:contentPart>
        </mc:Choice>
        <mc:Fallback xmlns="">
          <p:pic>
            <p:nvPicPr>
              <p:cNvPr id="72" name="Рукописный ввод 71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0831225" y="5067951"/>
                <a:ext cx="66312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74" name="Рукописный ввод 73"/>
              <p14:cNvContentPartPr/>
              <p14:nvPr/>
            </p14:nvContentPartPr>
            <p14:xfrm>
              <a:off x="11102305" y="5227431"/>
              <a:ext cx="224640" cy="360"/>
            </p14:xfrm>
          </p:contentPart>
        </mc:Choice>
        <mc:Fallback xmlns="">
          <p:pic>
            <p:nvPicPr>
              <p:cNvPr id="74" name="Рукописный ввод 73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064145" y="5189271"/>
                <a:ext cx="3009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76" name="Рукописный ввод 75"/>
              <p14:cNvContentPartPr/>
              <p14:nvPr/>
            </p14:nvContentPartPr>
            <p14:xfrm>
              <a:off x="10886665" y="4623711"/>
              <a:ext cx="360" cy="360"/>
            </p14:xfrm>
          </p:contentPart>
        </mc:Choice>
        <mc:Fallback xmlns="">
          <p:pic>
            <p:nvPicPr>
              <p:cNvPr id="76" name="Рукописный ввод 75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0848505" y="4585551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78" name="Рукописный ввод 77"/>
              <p14:cNvContentPartPr/>
              <p14:nvPr/>
            </p14:nvContentPartPr>
            <p14:xfrm>
              <a:off x="646825" y="5314911"/>
              <a:ext cx="1674000" cy="145800"/>
            </p14:xfrm>
          </p:contentPart>
        </mc:Choice>
        <mc:Fallback xmlns="">
          <p:pic>
            <p:nvPicPr>
              <p:cNvPr id="78" name="Рукописный ввод 77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08665" y="5276751"/>
                <a:ext cx="17503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80" name="Рукописный ввод 79"/>
              <p14:cNvContentPartPr/>
              <p14:nvPr/>
            </p14:nvContentPartPr>
            <p14:xfrm>
              <a:off x="1319665" y="5804871"/>
              <a:ext cx="319680" cy="9720"/>
            </p14:xfrm>
          </p:contentPart>
        </mc:Choice>
        <mc:Fallback xmlns="">
          <p:pic>
            <p:nvPicPr>
              <p:cNvPr id="80" name="Рукописный ввод 79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281505" y="5766711"/>
                <a:ext cx="3960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82" name="Рукописный ввод 81"/>
              <p14:cNvContentPartPr/>
              <p14:nvPr/>
            </p14:nvContentPartPr>
            <p14:xfrm>
              <a:off x="1630345" y="5822871"/>
              <a:ext cx="768240" cy="360"/>
            </p14:xfrm>
          </p:contentPart>
        </mc:Choice>
        <mc:Fallback xmlns="">
          <p:pic>
            <p:nvPicPr>
              <p:cNvPr id="82" name="Рукописный ввод 81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592185" y="5784711"/>
                <a:ext cx="8445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84" name="Рукописный ввод 83"/>
              <p14:cNvContentPartPr/>
              <p14:nvPr/>
            </p14:nvContentPartPr>
            <p14:xfrm>
              <a:off x="1345585" y="5926191"/>
              <a:ext cx="276480" cy="9000"/>
            </p14:xfrm>
          </p:contentPart>
        </mc:Choice>
        <mc:Fallback xmlns="">
          <p:pic>
            <p:nvPicPr>
              <p:cNvPr id="84" name="Рукописный ввод 83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307425" y="5888031"/>
                <a:ext cx="35280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86" name="Рукописный ввод 85"/>
              <p14:cNvContentPartPr/>
              <p14:nvPr/>
            </p14:nvContentPartPr>
            <p14:xfrm>
              <a:off x="1035265" y="6031311"/>
              <a:ext cx="1121760" cy="136800"/>
            </p14:xfrm>
          </p:contentPart>
        </mc:Choice>
        <mc:Fallback xmlns="">
          <p:pic>
            <p:nvPicPr>
              <p:cNvPr id="86" name="Рукописный ввод 85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7105" y="5993151"/>
                <a:ext cx="119808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88" name="Рукописный ввод 87"/>
              <p14:cNvContentPartPr/>
              <p14:nvPr/>
            </p14:nvContentPartPr>
            <p14:xfrm>
              <a:off x="1734025" y="6549351"/>
              <a:ext cx="716400" cy="17640"/>
            </p14:xfrm>
          </p:contentPart>
        </mc:Choice>
        <mc:Fallback xmlns="">
          <p:pic>
            <p:nvPicPr>
              <p:cNvPr id="88" name="Рукописный ввод 87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695865" y="6511191"/>
                <a:ext cx="79272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90" name="Рукописный ввод 89"/>
              <p14:cNvContentPartPr/>
              <p14:nvPr/>
            </p14:nvContentPartPr>
            <p14:xfrm>
              <a:off x="4494505" y="5971191"/>
              <a:ext cx="1104480" cy="162720"/>
            </p14:xfrm>
          </p:contentPart>
        </mc:Choice>
        <mc:Fallback xmlns="">
          <p:pic>
            <p:nvPicPr>
              <p:cNvPr id="90" name="Рукописный ввод 89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456345" y="5933031"/>
                <a:ext cx="118080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93" name="Рукописный ввод 92"/>
              <p14:cNvContentPartPr/>
              <p14:nvPr/>
            </p14:nvContentPartPr>
            <p14:xfrm>
              <a:off x="5236105" y="6564831"/>
              <a:ext cx="647640" cy="360"/>
            </p14:xfrm>
          </p:contentPart>
        </mc:Choice>
        <mc:Fallback xmlns="">
          <p:pic>
            <p:nvPicPr>
              <p:cNvPr id="93" name="Рукописный ввод 92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197945" y="6526671"/>
                <a:ext cx="7239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94" name="Рукописный ввод 93"/>
              <p14:cNvContentPartPr/>
              <p14:nvPr/>
            </p14:nvContentPartPr>
            <p14:xfrm>
              <a:off x="5469025" y="6711351"/>
              <a:ext cx="147240" cy="360"/>
            </p14:xfrm>
          </p:contentPart>
        </mc:Choice>
        <mc:Fallback xmlns="">
          <p:pic>
            <p:nvPicPr>
              <p:cNvPr id="94" name="Рукописный ввод 9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430865" y="6673191"/>
                <a:ext cx="223560" cy="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0469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71</Words>
  <Application>Microsoft Office PowerPoint</Application>
  <PresentationFormat>Широкоэкранный</PresentationFormat>
  <Paragraphs>32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Bahnschrift Light</vt:lpstr>
      <vt:lpstr>Calibri</vt:lpstr>
      <vt:lpstr>Calibri Light</vt:lpstr>
      <vt:lpstr>Тема Office</vt:lpstr>
      <vt:lpstr> ОРФОГРАФИЧЕСКИЙ ПРАКТИКУМ</vt:lpstr>
      <vt:lpstr> ИНСТРУКЦИЯ</vt:lpstr>
      <vt:lpstr> ОБРАЗЕЦ</vt:lpstr>
      <vt:lpstr> </vt:lpstr>
      <vt:lpstr> САМОПРОВЕРКА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Упражнение 71 (оглушение)</dc:title>
  <dc:creator>veles12_12@mail.ru</dc:creator>
  <cp:lastModifiedBy>Veles</cp:lastModifiedBy>
  <cp:revision>8</cp:revision>
  <dcterms:created xsi:type="dcterms:W3CDTF">2021-09-19T17:29:21Z</dcterms:created>
  <dcterms:modified xsi:type="dcterms:W3CDTF">2023-08-03T10:39:57Z</dcterms:modified>
</cp:coreProperties>
</file>