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handoutMasterIdLst>
    <p:handoutMasterId r:id="rId20"/>
  </p:handoutMasterIdLst>
  <p:sldIdLst>
    <p:sldId id="256" r:id="rId2"/>
    <p:sldId id="258" r:id="rId3"/>
    <p:sldId id="261" r:id="rId4"/>
    <p:sldId id="266" r:id="rId5"/>
    <p:sldId id="259" r:id="rId6"/>
    <p:sldId id="262" r:id="rId7"/>
    <p:sldId id="267" r:id="rId8"/>
    <p:sldId id="260" r:id="rId9"/>
    <p:sldId id="263" r:id="rId10"/>
    <p:sldId id="268" r:id="rId11"/>
    <p:sldId id="264" r:id="rId12"/>
    <p:sldId id="265" r:id="rId13"/>
    <p:sldId id="276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0" y="1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A940F-2DC1-4895-8B1B-20152F9D5449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5C551-8222-42D7-9619-73AF35F66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67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277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4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6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3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5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75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9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81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7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77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69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428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2314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3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38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93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408" y="188640"/>
            <a:ext cx="11305256" cy="216024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 </a:t>
            </a:r>
            <a:b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2023- 2024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28" y="2780928"/>
            <a:ext cx="12144672" cy="39604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 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пройдёт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декабря.</a:t>
            </a:r>
          </a:p>
          <a:p>
            <a:pPr algn="just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Вам предстоит за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минут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написать развёрнутое, структурное и аргументированное сочинение по одной из выбранных тем.</a:t>
            </a:r>
          </a:p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должен быть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меньше 250 слов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должно быть написано 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2" y="188640"/>
            <a:ext cx="12129020" cy="14401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336" y="1196752"/>
            <a:ext cx="12025336" cy="5661248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Духовно-нравственные ориентиры в жизни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Внутренний мир человека и его личностные качества.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Отношение человека к другому человеку (окружению), нравственные идеалы и выбор между добром и злом.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Познание человеком самого себя.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 Свобода человека и ее ограничения.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180" y="-157410"/>
            <a:ext cx="11809312" cy="106613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500" y="764704"/>
            <a:ext cx="12144672" cy="551723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Духовно-нравственные ориентиры в жизни человека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 вопросами, которые человек задаёт себе сам, в том числе в ситуации нравственного выбора;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рассуждение о нравственных идеалах и моральных нормах, сиюминутном и вечном, добре и зле, о свободе и ответственности;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размышлений о смысле жизни, гуманном и антигуманном поступках, их мотивах, причинах внутреннего разлада и об угрызениях совести;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задуматься об образе жизни человека, о выборе им жизненного пути, значимой цели и средствах её достижения, любви и дружбе;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к самоанализу, осмыслению опыта других людей (или поступков литературных героев), стремящихся понять себя.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0"/>
            <a:ext cx="12072663" cy="122071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234" y="1916832"/>
            <a:ext cx="12081766" cy="4941168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 ли вы с тем, что муки совести — самое страшное наказание?</a:t>
            </a:r>
          </a:p>
          <a:p>
            <a:r>
              <a:rPr lang="ru-RU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человеку важно найти ответ на вопрос о смысле жизни?</a:t>
            </a:r>
          </a:p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оправдать плохой поступок?</a:t>
            </a:r>
          </a:p>
          <a:p>
            <a:r>
              <a:rPr lang="ru-RU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любовь спасти заблудшую душу?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0"/>
            <a:ext cx="11737304" cy="155679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12192000" cy="5256584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Семья, общество, Отечество в жизни человека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Семья, род; семейные ценности и традиции.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Человек и общество.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Родина, государство, гражданская позиция человека.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-30435"/>
            <a:ext cx="11953328" cy="85010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44" y="1124744"/>
            <a:ext cx="12072664" cy="547260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со взглядом на человека как представителя семьи, социума, народа, поколения, эпохи;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размышление о семейных и общественных ценностях, традициях и обычаях, межличностных отношениях и влиянии среды на человека;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вопросов исторического времени, гражданских идеалов, важности сохранения исторической памяти, роли личности в истории;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задуматься о славе и бесславии, личном и общественном, своём вкладе в общественный прогресс;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рассуждать об образовании и о воспитании, споре поколений и об общественном благополучии, о народном подвиге и направлениях развития общества.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129614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по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3600"/>
            <a:ext cx="12192000" cy="4724400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для некоторых людей так важно общественное мнение?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окружение влияет на ребёнка?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что готов пойти человек ради своей семьи?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должен жить для себя или на благо общества?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653" y="0"/>
            <a:ext cx="12210653" cy="12687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650" y="1196752"/>
            <a:ext cx="12160349" cy="566124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Природа и культура в жизни человека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Природа и человек.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Наука и человек.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Искусство и человек.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49" y="-459432"/>
            <a:ext cx="12072664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67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разделу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48" y="908720"/>
            <a:ext cx="12156951" cy="594928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раздела: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связаны с философскими, социальными, этическими, эстетическими проблемами, вопросами экологии;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нацеливают на рассуждение об искусстве и науке, о феномене таланта, ценности художественного творчества и научного поиска, о собственных предпочтениях или интересах в области искусства и науки;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касаются миссии художника и ответственности человека науки, значения великих творений искусства и научных открытий (в том числе в связи с юбилейными датами);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позволяют осмысливать роль культуры в жизни человека, важность исторической памяти, сохранения традиционных ценностей;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побуждают задуматься о взаимодействии человека и природы, направлениях развития культуры, влиянии искусства и новых технологий на человека.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-7962"/>
            <a:ext cx="11881320" cy="134873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сочинений по разделу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28" y="1988840"/>
            <a:ext cx="12144672" cy="4869160"/>
          </a:xfrm>
        </p:spPr>
        <p:txBody>
          <a:bodyPr>
            <a:normAutofit fontScale="85000" lnSpcReduction="20000"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произведения искусства могут повлиять на личность и воспитание?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важно сохранять историческую память и традиционные ценности?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 ли вы с мнением, что природа может существовать без человека, а человек без природы — нет?</a:t>
            </a:r>
          </a:p>
          <a:p>
            <a:r>
              <a:rPr lang="ru-RU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достижения науки и технологий повлияли на человека и природу?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пренебречь природой во имя технического прогресса?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116632"/>
            <a:ext cx="11385276" cy="100469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комплекта тем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336" y="1111052"/>
            <a:ext cx="12072664" cy="574694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комплект будет состоять из шести тем – по две темы из каждого раздела банка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Как, по-вашему, связаны понятия чести и совести?</a:t>
            </a:r>
            <a:b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Что Вы вкладываете в понятие «счастье»?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Семейные ценности и их место в жизни человека.</a:t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 чём может проявляться любовь к Отечеству?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Способно ли, с Вашей точки зрения, явление культуры (книга, музыкальное произведение, фильм, спектакль) изменить взгляды человека на жизнь?</a:t>
            </a:r>
            <a:b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Чему человек может научиться у природы?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необходимых требования: </a:t>
            </a:r>
          </a:p>
          <a:p>
            <a:pPr marL="0" indent="0" algn="ctr">
              <a:buNone/>
            </a:pPr>
            <a:endParaRPr lang="ru-RU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Объем,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Самостоятельность.</a:t>
            </a: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теме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логика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рассуждения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письменной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</a:p>
          <a:p>
            <a:pPr>
              <a:buAutoNum type="arabicPeriod"/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59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>
              <a:buAutoNum type="arabicPeriod"/>
            </a:pP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— не уходить от темы, соотнести доказательство и вывод с тезисом, не подменять понятия.</a:t>
            </a:r>
          </a:p>
          <a:p>
            <a:pPr>
              <a:buAutoNum type="arabicPeriod"/>
            </a:pP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288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Привлечение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материала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700808"/>
            <a:ext cx="12000656" cy="59492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зачет, нужно привести минимум 1 литературный аргумент — из русской классики, школьной программы или мировой литературы. Можно использовать даже «Гарри Поттера» или «Голодные игры». Главное — написать развернутый аргумент, который подтвердит ваше мнение.</a:t>
            </a:r>
          </a:p>
          <a:p>
            <a:pPr>
              <a:buAutoNum type="arabicPeriod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09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0"/>
            <a:ext cx="11881320" cy="1052736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Композиция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логика рассуждения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1052736"/>
            <a:ext cx="12000656" cy="5949280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абзацев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Вступление 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Собственное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мнение, которое будем доказывать аргументами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Аргумент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(доказательство и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Аргумент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(доказательство или контраргумент +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Вывод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(итог рассуждений)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046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Качество </a:t>
            </a:r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 речи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2856"/>
            <a:ext cx="12336016" cy="4913784"/>
          </a:xfrm>
        </p:spPr>
        <p:txBody>
          <a:bodyPr numCol="1">
            <a:noAutofit/>
          </a:bodyPr>
          <a:lstStyle/>
          <a:p>
            <a:pPr marL="914400" lvl="2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всё настолько плохо, что речевые ошибки затрудняют понимание смысла, ставят «незачёт», если мысль ясна — «зачёт».</a:t>
            </a:r>
          </a:p>
          <a:p>
            <a:pPr marL="914400" lvl="2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58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4624"/>
            <a:ext cx="11881320" cy="105273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Грамотность</a:t>
            </a:r>
            <a:endParaRPr lang="ru-RU" sz="6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82" y="1268760"/>
            <a:ext cx="12000656" cy="59492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«Незачёт» поставят, если на 100 слов приходится в сумме более пяти ошибок: грамматических, орфографических, пунктуационных. Помните, что на сочинении можно пользоваться орфографическим словарём! Этот поможет вам свести орфографические ошибки к минимуму.</a:t>
            </a:r>
          </a:p>
          <a:p>
            <a:pPr marL="0" indent="0">
              <a:buNone/>
            </a:pP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477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</TotalTime>
  <Words>402</Words>
  <Application>Microsoft Office PowerPoint</Application>
  <PresentationFormat>Широкоэкранный</PresentationFormat>
  <Paragraphs>61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Итоговое сочинение  2023- 2024 учебный год</vt:lpstr>
      <vt:lpstr>Разделы и подразделы тем ИС</vt:lpstr>
      <vt:lpstr>Комментарии к разделу</vt:lpstr>
      <vt:lpstr>Примеры тем сочинений  по разделу</vt:lpstr>
      <vt:lpstr>Разделы и подразделы тем ИС</vt:lpstr>
      <vt:lpstr>Комментарии к разделу</vt:lpstr>
      <vt:lpstr>Примеры тем сочинений по разделу</vt:lpstr>
      <vt:lpstr>Разделы и подразделы тем ИС</vt:lpstr>
      <vt:lpstr> Комментарии к разделу </vt:lpstr>
      <vt:lpstr>Примеры тем сочинений по разделу</vt:lpstr>
      <vt:lpstr>Образец комплекта тем</vt:lpstr>
      <vt:lpstr>Критерии оценивания </vt:lpstr>
      <vt:lpstr>Критерии оценивания </vt:lpstr>
      <vt:lpstr>Соответствие теме</vt:lpstr>
      <vt:lpstr>2. Привлечение литературного материала</vt:lpstr>
      <vt:lpstr>3. Композиция и логика рассуждения</vt:lpstr>
      <vt:lpstr>4. Качество письменной речи</vt:lpstr>
      <vt:lpstr>5. Грамотность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сочинение 2023</dc:title>
  <dc:creator>Admin!</dc:creator>
  <cp:lastModifiedBy>Veles</cp:lastModifiedBy>
  <cp:revision>11</cp:revision>
  <cp:lastPrinted>2023-09-10T18:38:01Z</cp:lastPrinted>
  <dcterms:created xsi:type="dcterms:W3CDTF">2022-08-14T12:35:43Z</dcterms:created>
  <dcterms:modified xsi:type="dcterms:W3CDTF">2023-09-10T18:40:24Z</dcterms:modified>
</cp:coreProperties>
</file>